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1" r:id="rId1"/>
  </p:sldMasterIdLst>
  <p:notesMasterIdLst>
    <p:notesMasterId r:id="rId14"/>
  </p:notesMasterIdLst>
  <p:handoutMasterIdLst>
    <p:handoutMasterId r:id="rId15"/>
  </p:handoutMasterIdLst>
  <p:sldIdLst>
    <p:sldId id="510" r:id="rId2"/>
    <p:sldId id="299" r:id="rId3"/>
    <p:sldId id="527" r:id="rId4"/>
    <p:sldId id="526" r:id="rId5"/>
    <p:sldId id="528" r:id="rId6"/>
    <p:sldId id="524" r:id="rId7"/>
    <p:sldId id="525" r:id="rId8"/>
    <p:sldId id="529" r:id="rId9"/>
    <p:sldId id="539" r:id="rId10"/>
    <p:sldId id="543" r:id="rId11"/>
    <p:sldId id="540" r:id="rId12"/>
    <p:sldId id="447" r:id="rId13"/>
  </p:sldIdLst>
  <p:sldSz cx="9144000" cy="6858000" type="screen4x3"/>
  <p:notesSz cx="6873875" cy="10061575"/>
  <p:defaultTextStyle>
    <a:defPPr>
      <a:defRPr lang="de-A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E7CC95"/>
    <a:srgbClr val="000000"/>
    <a:srgbClr val="FF0066"/>
    <a:srgbClr val="E1BF7B"/>
    <a:srgbClr val="FFFF00"/>
    <a:srgbClr val="FF3300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 horzBarState="maximized">
    <p:restoredLeft sz="34615" autoAdjust="0"/>
    <p:restoredTop sz="86433" autoAdjust="0"/>
  </p:normalViewPr>
  <p:slideViewPr>
    <p:cSldViewPr>
      <p:cViewPr>
        <p:scale>
          <a:sx n="66" d="100"/>
          <a:sy n="66" d="100"/>
        </p:scale>
        <p:origin x="-1014" y="-10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4" y="193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31.jpeg"/><Relationship Id="rId1" Type="http://schemas.openxmlformats.org/officeDocument/2006/relationships/image" Target="../media/image111.jpeg"/><Relationship Id="rId5" Type="http://schemas.openxmlformats.org/officeDocument/2006/relationships/image" Target="../media/image101.png"/><Relationship Id="rId4" Type="http://schemas.openxmlformats.org/officeDocument/2006/relationships/image" Target="../media/image91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61.png"/><Relationship Id="rId1" Type="http://schemas.openxmlformats.org/officeDocument/2006/relationships/image" Target="../media/image201.jpeg"/><Relationship Id="rId5" Type="http://schemas.openxmlformats.org/officeDocument/2006/relationships/image" Target="../media/image181.png"/><Relationship Id="rId4" Type="http://schemas.openxmlformats.org/officeDocument/2006/relationships/image" Target="../media/image17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1222A8-7D59-4F21-91B8-7B3C0A34EA8A}" type="doc">
      <dgm:prSet loTypeId="urn:microsoft.com/office/officeart/2005/8/layout/radial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l-GR"/>
        </a:p>
      </dgm:t>
    </dgm:pt>
    <dgm:pt modelId="{D421226F-3528-4B60-A7E5-625367B8719A}">
      <dgm:prSet phldrT="[Κείμενο]" custT="1"/>
      <dgm:spPr/>
      <dgm:t>
        <a:bodyPr/>
        <a:lstStyle/>
        <a:p>
          <a:r>
            <a:rPr lang="el-GR" sz="2200" dirty="0" smtClean="0"/>
            <a:t>Ενίσχυση</a:t>
          </a:r>
          <a:endParaRPr lang="el-GR" sz="2200" dirty="0"/>
        </a:p>
      </dgm:t>
    </dgm:pt>
    <dgm:pt modelId="{32C1207D-2725-448F-AF35-5AE0F3823448}" type="parTrans" cxnId="{9F073A1E-A181-4AA5-A642-29B08DED73D0}">
      <dgm:prSet/>
      <dgm:spPr/>
      <dgm:t>
        <a:bodyPr/>
        <a:lstStyle/>
        <a:p>
          <a:endParaRPr lang="el-GR"/>
        </a:p>
      </dgm:t>
    </dgm:pt>
    <dgm:pt modelId="{2EF8DE3D-A8C9-462F-B404-DE65AF11B577}" type="sibTrans" cxnId="{9F073A1E-A181-4AA5-A642-29B08DED73D0}">
      <dgm:prSet/>
      <dgm:spPr/>
      <dgm:t>
        <a:bodyPr/>
        <a:lstStyle/>
        <a:p>
          <a:endParaRPr lang="el-GR"/>
        </a:p>
      </dgm:t>
    </dgm:pt>
    <dgm:pt modelId="{043E0DD6-4C60-4E78-9D18-13B5E95FE110}">
      <dgm:prSet phldrT="[Κείμενο]" custT="1"/>
      <dgm:spPr/>
      <dgm:t>
        <a:bodyPr/>
        <a:lstStyle/>
        <a:p>
          <a:r>
            <a:rPr lang="el-GR" sz="2200" dirty="0" smtClean="0"/>
            <a:t>Ενδυνάμωση</a:t>
          </a:r>
          <a:endParaRPr lang="el-GR" sz="2200" dirty="0"/>
        </a:p>
      </dgm:t>
    </dgm:pt>
    <dgm:pt modelId="{BC2401E9-1EE5-42EE-8C51-20D410615476}" type="parTrans" cxnId="{517B735C-1381-46E5-B156-C4F500F0D909}">
      <dgm:prSet/>
      <dgm:spPr/>
      <dgm:t>
        <a:bodyPr/>
        <a:lstStyle/>
        <a:p>
          <a:endParaRPr lang="el-GR"/>
        </a:p>
      </dgm:t>
    </dgm:pt>
    <dgm:pt modelId="{E27ABBEF-72DE-4FFF-877C-8D0532F45179}" type="sibTrans" cxnId="{517B735C-1381-46E5-B156-C4F500F0D909}">
      <dgm:prSet/>
      <dgm:spPr/>
      <dgm:t>
        <a:bodyPr/>
        <a:lstStyle/>
        <a:p>
          <a:endParaRPr lang="el-GR"/>
        </a:p>
      </dgm:t>
    </dgm:pt>
    <dgm:pt modelId="{1346D6CA-7C6F-4BFA-83B6-40A8018C93EE}">
      <dgm:prSet phldrT="[Κείμενο]" custT="1"/>
      <dgm:spPr/>
      <dgm:t>
        <a:bodyPr/>
        <a:lstStyle/>
        <a:p>
          <a:r>
            <a:rPr lang="el-GR" sz="2200" dirty="0" smtClean="0"/>
            <a:t>(</a:t>
          </a:r>
          <a:r>
            <a:rPr lang="el-GR" sz="2200" dirty="0" err="1" smtClean="0"/>
            <a:t>Επαν</a:t>
          </a:r>
          <a:r>
            <a:rPr lang="el-GR" sz="2200" dirty="0" smtClean="0"/>
            <a:t>)ένταξη</a:t>
          </a:r>
          <a:endParaRPr lang="el-GR" sz="2200" dirty="0"/>
        </a:p>
      </dgm:t>
    </dgm:pt>
    <dgm:pt modelId="{8130EDD7-68B1-452A-BF01-533223DF6420}" type="parTrans" cxnId="{5364DCA9-6380-4BBD-9256-6C42B774E765}">
      <dgm:prSet/>
      <dgm:spPr/>
      <dgm:t>
        <a:bodyPr/>
        <a:lstStyle/>
        <a:p>
          <a:endParaRPr lang="el-GR"/>
        </a:p>
      </dgm:t>
    </dgm:pt>
    <dgm:pt modelId="{578B927D-C347-49B9-BA29-697287EDE140}" type="sibTrans" cxnId="{5364DCA9-6380-4BBD-9256-6C42B774E765}">
      <dgm:prSet/>
      <dgm:spPr/>
      <dgm:t>
        <a:bodyPr/>
        <a:lstStyle/>
        <a:p>
          <a:endParaRPr lang="el-GR"/>
        </a:p>
      </dgm:t>
    </dgm:pt>
    <dgm:pt modelId="{466A974A-ACC7-493C-B8B1-83866487BFDF}">
      <dgm:prSet phldrT="[Κείμενο]"/>
      <dgm:spPr/>
      <dgm:t>
        <a:bodyPr/>
        <a:lstStyle/>
        <a:p>
          <a:r>
            <a:rPr lang="el-GR" dirty="0" smtClean="0"/>
            <a:t>Κοινωνικά Αποκλεισμένες Ομάδες</a:t>
          </a:r>
          <a:endParaRPr lang="el-GR" dirty="0"/>
        </a:p>
      </dgm:t>
    </dgm:pt>
    <dgm:pt modelId="{D18941E5-F16D-4563-BECE-97A6B8E77917}" type="sibTrans" cxnId="{DDC09B9B-BA12-4327-84C0-EB184309310C}">
      <dgm:prSet/>
      <dgm:spPr/>
      <dgm:t>
        <a:bodyPr/>
        <a:lstStyle/>
        <a:p>
          <a:endParaRPr lang="el-GR"/>
        </a:p>
      </dgm:t>
    </dgm:pt>
    <dgm:pt modelId="{8EE473D3-CC29-40DE-AD37-160BD306DD7D}" type="parTrans" cxnId="{DDC09B9B-BA12-4327-84C0-EB184309310C}">
      <dgm:prSet/>
      <dgm:spPr/>
      <dgm:t>
        <a:bodyPr/>
        <a:lstStyle/>
        <a:p>
          <a:endParaRPr lang="el-GR"/>
        </a:p>
      </dgm:t>
    </dgm:pt>
    <dgm:pt modelId="{E13D5B4F-B945-47A1-A172-435BD987F541}" type="pres">
      <dgm:prSet presAssocID="{681222A8-7D59-4F21-91B8-7B3C0A34EA8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D999D5BF-5360-4BF4-BB55-94C0E93E20C2}" type="pres">
      <dgm:prSet presAssocID="{466A974A-ACC7-493C-B8B1-83866487BFDF}" presName="centerShape" presStyleLbl="node0" presStyleIdx="0" presStyleCnt="1"/>
      <dgm:spPr/>
      <dgm:t>
        <a:bodyPr/>
        <a:lstStyle/>
        <a:p>
          <a:endParaRPr lang="el-GR"/>
        </a:p>
      </dgm:t>
    </dgm:pt>
    <dgm:pt modelId="{CB2D790E-5BA2-477A-954A-9BB34882F5D9}" type="pres">
      <dgm:prSet presAssocID="{D421226F-3528-4B60-A7E5-625367B8719A}" presName="node" presStyleLbl="node1" presStyleIdx="0" presStyleCnt="3" custScaleX="135768" custScaleY="110000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4B4E2DD-3FDA-4549-9CA9-450A8C1EE251}" type="pres">
      <dgm:prSet presAssocID="{D421226F-3528-4B60-A7E5-625367B8719A}" presName="dummy" presStyleCnt="0"/>
      <dgm:spPr/>
    </dgm:pt>
    <dgm:pt modelId="{939B1468-D689-4ADB-9DED-A0E3E9FB40D6}" type="pres">
      <dgm:prSet presAssocID="{2EF8DE3D-A8C9-462F-B404-DE65AF11B577}" presName="sibTrans" presStyleLbl="sibTrans2D1" presStyleIdx="0" presStyleCnt="3"/>
      <dgm:spPr/>
      <dgm:t>
        <a:bodyPr/>
        <a:lstStyle/>
        <a:p>
          <a:endParaRPr lang="el-GR"/>
        </a:p>
      </dgm:t>
    </dgm:pt>
    <dgm:pt modelId="{09F16241-0526-4302-BC6C-46E06919A11B}" type="pres">
      <dgm:prSet presAssocID="{043E0DD6-4C60-4E78-9D18-13B5E95FE110}" presName="node" presStyleLbl="node1" presStyleIdx="1" presStyleCnt="3" custScaleX="135768" custScaleY="110000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1DC5481B-7582-4299-87CC-56CDFF82219E}" type="pres">
      <dgm:prSet presAssocID="{043E0DD6-4C60-4E78-9D18-13B5E95FE110}" presName="dummy" presStyleCnt="0"/>
      <dgm:spPr/>
    </dgm:pt>
    <dgm:pt modelId="{1A917BC8-1225-42A8-9F98-28C8C255F19B}" type="pres">
      <dgm:prSet presAssocID="{E27ABBEF-72DE-4FFF-877C-8D0532F45179}" presName="sibTrans" presStyleLbl="sibTrans2D1" presStyleIdx="1" presStyleCnt="3"/>
      <dgm:spPr/>
      <dgm:t>
        <a:bodyPr/>
        <a:lstStyle/>
        <a:p>
          <a:endParaRPr lang="el-GR"/>
        </a:p>
      </dgm:t>
    </dgm:pt>
    <dgm:pt modelId="{160795D5-0C72-4E12-8636-1D245CF7CE88}" type="pres">
      <dgm:prSet presAssocID="{1346D6CA-7C6F-4BFA-83B6-40A8018C93EE}" presName="node" presStyleLbl="node1" presStyleIdx="2" presStyleCnt="3" custScaleX="135768" custScaleY="110000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52BB35F-BB7E-4DB3-9FD3-B5E11F7249EE}" type="pres">
      <dgm:prSet presAssocID="{1346D6CA-7C6F-4BFA-83B6-40A8018C93EE}" presName="dummy" presStyleCnt="0"/>
      <dgm:spPr/>
    </dgm:pt>
    <dgm:pt modelId="{1D7E0689-8822-4114-8290-FC289DAF73DE}" type="pres">
      <dgm:prSet presAssocID="{578B927D-C347-49B9-BA29-697287EDE140}" presName="sibTrans" presStyleLbl="sibTrans2D1" presStyleIdx="2" presStyleCnt="3"/>
      <dgm:spPr/>
      <dgm:t>
        <a:bodyPr/>
        <a:lstStyle/>
        <a:p>
          <a:endParaRPr lang="el-GR"/>
        </a:p>
      </dgm:t>
    </dgm:pt>
  </dgm:ptLst>
  <dgm:cxnLst>
    <dgm:cxn modelId="{1924508D-3876-48BB-8F1C-BB66F83E72C3}" type="presOf" srcId="{681222A8-7D59-4F21-91B8-7B3C0A34EA8A}" destId="{E13D5B4F-B945-47A1-A172-435BD987F541}" srcOrd="0" destOrd="0" presId="urn:microsoft.com/office/officeart/2005/8/layout/radial6"/>
    <dgm:cxn modelId="{DC5180EF-C327-4A0B-B961-B663CB7C3AE3}" type="presOf" srcId="{1346D6CA-7C6F-4BFA-83B6-40A8018C93EE}" destId="{160795D5-0C72-4E12-8636-1D245CF7CE88}" srcOrd="0" destOrd="0" presId="urn:microsoft.com/office/officeart/2005/8/layout/radial6"/>
    <dgm:cxn modelId="{5259A076-71DF-490C-9A00-B466E18F5DC8}" type="presOf" srcId="{578B927D-C347-49B9-BA29-697287EDE140}" destId="{1D7E0689-8822-4114-8290-FC289DAF73DE}" srcOrd="0" destOrd="0" presId="urn:microsoft.com/office/officeart/2005/8/layout/radial6"/>
    <dgm:cxn modelId="{517B735C-1381-46E5-B156-C4F500F0D909}" srcId="{466A974A-ACC7-493C-B8B1-83866487BFDF}" destId="{043E0DD6-4C60-4E78-9D18-13B5E95FE110}" srcOrd="1" destOrd="0" parTransId="{BC2401E9-1EE5-42EE-8C51-20D410615476}" sibTransId="{E27ABBEF-72DE-4FFF-877C-8D0532F45179}"/>
    <dgm:cxn modelId="{9F073A1E-A181-4AA5-A642-29B08DED73D0}" srcId="{466A974A-ACC7-493C-B8B1-83866487BFDF}" destId="{D421226F-3528-4B60-A7E5-625367B8719A}" srcOrd="0" destOrd="0" parTransId="{32C1207D-2725-448F-AF35-5AE0F3823448}" sibTransId="{2EF8DE3D-A8C9-462F-B404-DE65AF11B577}"/>
    <dgm:cxn modelId="{41A7FDF6-C577-4315-952E-3EA357222C69}" type="presOf" srcId="{043E0DD6-4C60-4E78-9D18-13B5E95FE110}" destId="{09F16241-0526-4302-BC6C-46E06919A11B}" srcOrd="0" destOrd="0" presId="urn:microsoft.com/office/officeart/2005/8/layout/radial6"/>
    <dgm:cxn modelId="{5B6AD843-792C-46CC-9127-536947B41624}" type="presOf" srcId="{D421226F-3528-4B60-A7E5-625367B8719A}" destId="{CB2D790E-5BA2-477A-954A-9BB34882F5D9}" srcOrd="0" destOrd="0" presId="urn:microsoft.com/office/officeart/2005/8/layout/radial6"/>
    <dgm:cxn modelId="{920EA239-5468-44FC-B2CA-4239D095AE51}" type="presOf" srcId="{2EF8DE3D-A8C9-462F-B404-DE65AF11B577}" destId="{939B1468-D689-4ADB-9DED-A0E3E9FB40D6}" srcOrd="0" destOrd="0" presId="urn:microsoft.com/office/officeart/2005/8/layout/radial6"/>
    <dgm:cxn modelId="{DDC09B9B-BA12-4327-84C0-EB184309310C}" srcId="{681222A8-7D59-4F21-91B8-7B3C0A34EA8A}" destId="{466A974A-ACC7-493C-B8B1-83866487BFDF}" srcOrd="0" destOrd="0" parTransId="{8EE473D3-CC29-40DE-AD37-160BD306DD7D}" sibTransId="{D18941E5-F16D-4563-BECE-97A6B8E77917}"/>
    <dgm:cxn modelId="{5364DCA9-6380-4BBD-9256-6C42B774E765}" srcId="{466A974A-ACC7-493C-B8B1-83866487BFDF}" destId="{1346D6CA-7C6F-4BFA-83B6-40A8018C93EE}" srcOrd="2" destOrd="0" parTransId="{8130EDD7-68B1-452A-BF01-533223DF6420}" sibTransId="{578B927D-C347-49B9-BA29-697287EDE140}"/>
    <dgm:cxn modelId="{F4DB536D-639D-4E4C-9BB0-7299D3AAAE96}" type="presOf" srcId="{466A974A-ACC7-493C-B8B1-83866487BFDF}" destId="{D999D5BF-5360-4BF4-BB55-94C0E93E20C2}" srcOrd="0" destOrd="0" presId="urn:microsoft.com/office/officeart/2005/8/layout/radial6"/>
    <dgm:cxn modelId="{FE13D567-EF3F-4B86-8648-F2CC2582C30D}" type="presOf" srcId="{E27ABBEF-72DE-4FFF-877C-8D0532F45179}" destId="{1A917BC8-1225-42A8-9F98-28C8C255F19B}" srcOrd="0" destOrd="0" presId="urn:microsoft.com/office/officeart/2005/8/layout/radial6"/>
    <dgm:cxn modelId="{3F9062D7-438C-4F4E-9F6D-777BD20C311C}" type="presParOf" srcId="{E13D5B4F-B945-47A1-A172-435BD987F541}" destId="{D999D5BF-5360-4BF4-BB55-94C0E93E20C2}" srcOrd="0" destOrd="0" presId="urn:microsoft.com/office/officeart/2005/8/layout/radial6"/>
    <dgm:cxn modelId="{8141B9BE-17F1-4A35-8819-756F584CF5FB}" type="presParOf" srcId="{E13D5B4F-B945-47A1-A172-435BD987F541}" destId="{CB2D790E-5BA2-477A-954A-9BB34882F5D9}" srcOrd="1" destOrd="0" presId="urn:microsoft.com/office/officeart/2005/8/layout/radial6"/>
    <dgm:cxn modelId="{D387E0F2-8F67-438A-AFEB-D429244B40AA}" type="presParOf" srcId="{E13D5B4F-B945-47A1-A172-435BD987F541}" destId="{54B4E2DD-3FDA-4549-9CA9-450A8C1EE251}" srcOrd="2" destOrd="0" presId="urn:microsoft.com/office/officeart/2005/8/layout/radial6"/>
    <dgm:cxn modelId="{0AF7CB9C-8D7F-4C25-B336-9BB29CBB316B}" type="presParOf" srcId="{E13D5B4F-B945-47A1-A172-435BD987F541}" destId="{939B1468-D689-4ADB-9DED-A0E3E9FB40D6}" srcOrd="3" destOrd="0" presId="urn:microsoft.com/office/officeart/2005/8/layout/radial6"/>
    <dgm:cxn modelId="{40900A2B-A9D7-4D26-B564-B7E5C69ACADC}" type="presParOf" srcId="{E13D5B4F-B945-47A1-A172-435BD987F541}" destId="{09F16241-0526-4302-BC6C-46E06919A11B}" srcOrd="4" destOrd="0" presId="urn:microsoft.com/office/officeart/2005/8/layout/radial6"/>
    <dgm:cxn modelId="{0C1CFF5B-F378-4074-B119-81AD19FBDD4B}" type="presParOf" srcId="{E13D5B4F-B945-47A1-A172-435BD987F541}" destId="{1DC5481B-7582-4299-87CC-56CDFF82219E}" srcOrd="5" destOrd="0" presId="urn:microsoft.com/office/officeart/2005/8/layout/radial6"/>
    <dgm:cxn modelId="{9C646D84-B9D9-49ED-8007-C142D47AC7BE}" type="presParOf" srcId="{E13D5B4F-B945-47A1-A172-435BD987F541}" destId="{1A917BC8-1225-42A8-9F98-28C8C255F19B}" srcOrd="6" destOrd="0" presId="urn:microsoft.com/office/officeart/2005/8/layout/radial6"/>
    <dgm:cxn modelId="{B8CAA34D-E7C7-428F-9C9A-46D4DD11A14F}" type="presParOf" srcId="{E13D5B4F-B945-47A1-A172-435BD987F541}" destId="{160795D5-0C72-4E12-8636-1D245CF7CE88}" srcOrd="7" destOrd="0" presId="urn:microsoft.com/office/officeart/2005/8/layout/radial6"/>
    <dgm:cxn modelId="{34390B22-328C-4108-91DC-08232F64153D}" type="presParOf" srcId="{E13D5B4F-B945-47A1-A172-435BD987F541}" destId="{D52BB35F-BB7E-4DB3-9FD3-B5E11F7249EE}" srcOrd="8" destOrd="0" presId="urn:microsoft.com/office/officeart/2005/8/layout/radial6"/>
    <dgm:cxn modelId="{58A1ECAA-2630-45E4-B630-A97D63073CD7}" type="presParOf" srcId="{E13D5B4F-B945-47A1-A172-435BD987F541}" destId="{1D7E0689-8822-4114-8290-FC289DAF73DE}" srcOrd="9" destOrd="0" presId="urn:microsoft.com/office/officeart/2005/8/layout/radial6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1222A8-7D59-4F21-91B8-7B3C0A34EA8A}" type="doc">
      <dgm:prSet loTypeId="urn:microsoft.com/office/officeart/2005/8/layout/radial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l-GR"/>
        </a:p>
      </dgm:t>
    </dgm:pt>
    <dgm:pt modelId="{D421226F-3528-4B60-A7E5-625367B8719A}">
      <dgm:prSet phldrT="[Κείμενο]" custT="1"/>
      <dgm:spPr/>
      <dgm:t>
        <a:bodyPr/>
        <a:lstStyle/>
        <a:p>
          <a:r>
            <a:rPr lang="el-GR" sz="1000" dirty="0" smtClean="0"/>
            <a:t>Ενίσχυση</a:t>
          </a:r>
          <a:endParaRPr lang="el-GR" sz="1000" dirty="0"/>
        </a:p>
      </dgm:t>
    </dgm:pt>
    <dgm:pt modelId="{32C1207D-2725-448F-AF35-5AE0F3823448}" type="parTrans" cxnId="{9F073A1E-A181-4AA5-A642-29B08DED73D0}">
      <dgm:prSet/>
      <dgm:spPr/>
      <dgm:t>
        <a:bodyPr/>
        <a:lstStyle/>
        <a:p>
          <a:endParaRPr lang="el-GR"/>
        </a:p>
      </dgm:t>
    </dgm:pt>
    <dgm:pt modelId="{2EF8DE3D-A8C9-462F-B404-DE65AF11B577}" type="sibTrans" cxnId="{9F073A1E-A181-4AA5-A642-29B08DED73D0}">
      <dgm:prSet/>
      <dgm:spPr/>
      <dgm:t>
        <a:bodyPr/>
        <a:lstStyle/>
        <a:p>
          <a:endParaRPr lang="el-GR"/>
        </a:p>
      </dgm:t>
    </dgm:pt>
    <dgm:pt modelId="{043E0DD6-4C60-4E78-9D18-13B5E95FE110}">
      <dgm:prSet phldrT="[Κείμενο]" custT="1"/>
      <dgm:spPr/>
      <dgm:t>
        <a:bodyPr/>
        <a:lstStyle/>
        <a:p>
          <a:r>
            <a:rPr lang="el-GR" sz="1000" dirty="0" smtClean="0"/>
            <a:t>Ενδυνάμωση</a:t>
          </a:r>
          <a:endParaRPr lang="el-GR" sz="1000" dirty="0"/>
        </a:p>
      </dgm:t>
    </dgm:pt>
    <dgm:pt modelId="{BC2401E9-1EE5-42EE-8C51-20D410615476}" type="parTrans" cxnId="{517B735C-1381-46E5-B156-C4F500F0D909}">
      <dgm:prSet/>
      <dgm:spPr/>
      <dgm:t>
        <a:bodyPr/>
        <a:lstStyle/>
        <a:p>
          <a:endParaRPr lang="el-GR"/>
        </a:p>
      </dgm:t>
    </dgm:pt>
    <dgm:pt modelId="{E27ABBEF-72DE-4FFF-877C-8D0532F45179}" type="sibTrans" cxnId="{517B735C-1381-46E5-B156-C4F500F0D909}">
      <dgm:prSet/>
      <dgm:spPr/>
      <dgm:t>
        <a:bodyPr/>
        <a:lstStyle/>
        <a:p>
          <a:endParaRPr lang="el-GR"/>
        </a:p>
      </dgm:t>
    </dgm:pt>
    <dgm:pt modelId="{1346D6CA-7C6F-4BFA-83B6-40A8018C93EE}">
      <dgm:prSet phldrT="[Κείμενο]" custT="1"/>
      <dgm:spPr/>
      <dgm:t>
        <a:bodyPr/>
        <a:lstStyle/>
        <a:p>
          <a:r>
            <a:rPr lang="el-GR" sz="1000" dirty="0" smtClean="0"/>
            <a:t>(</a:t>
          </a:r>
          <a:r>
            <a:rPr lang="el-GR" sz="1000" dirty="0" err="1" smtClean="0"/>
            <a:t>Επαν</a:t>
          </a:r>
          <a:r>
            <a:rPr lang="el-GR" sz="1000" dirty="0" smtClean="0"/>
            <a:t>)ένταξη</a:t>
          </a:r>
          <a:endParaRPr lang="el-GR" sz="1000" dirty="0"/>
        </a:p>
      </dgm:t>
    </dgm:pt>
    <dgm:pt modelId="{8130EDD7-68B1-452A-BF01-533223DF6420}" type="parTrans" cxnId="{5364DCA9-6380-4BBD-9256-6C42B774E765}">
      <dgm:prSet/>
      <dgm:spPr/>
      <dgm:t>
        <a:bodyPr/>
        <a:lstStyle/>
        <a:p>
          <a:endParaRPr lang="el-GR"/>
        </a:p>
      </dgm:t>
    </dgm:pt>
    <dgm:pt modelId="{578B927D-C347-49B9-BA29-697287EDE140}" type="sibTrans" cxnId="{5364DCA9-6380-4BBD-9256-6C42B774E765}">
      <dgm:prSet/>
      <dgm:spPr/>
      <dgm:t>
        <a:bodyPr/>
        <a:lstStyle/>
        <a:p>
          <a:endParaRPr lang="el-GR"/>
        </a:p>
      </dgm:t>
    </dgm:pt>
    <dgm:pt modelId="{466A974A-ACC7-493C-B8B1-83866487BFDF}">
      <dgm:prSet phldrT="[Κείμενο]"/>
      <dgm:spPr/>
      <dgm:t>
        <a:bodyPr/>
        <a:lstStyle/>
        <a:p>
          <a:r>
            <a:rPr lang="el-GR" dirty="0" smtClean="0"/>
            <a:t>Κοινωνικά Αποκλεισμένες Ομάδες</a:t>
          </a:r>
          <a:endParaRPr lang="el-GR" dirty="0"/>
        </a:p>
      </dgm:t>
    </dgm:pt>
    <dgm:pt modelId="{D18941E5-F16D-4563-BECE-97A6B8E77917}" type="sibTrans" cxnId="{DDC09B9B-BA12-4327-84C0-EB184309310C}">
      <dgm:prSet/>
      <dgm:spPr/>
      <dgm:t>
        <a:bodyPr/>
        <a:lstStyle/>
        <a:p>
          <a:endParaRPr lang="el-GR"/>
        </a:p>
      </dgm:t>
    </dgm:pt>
    <dgm:pt modelId="{8EE473D3-CC29-40DE-AD37-160BD306DD7D}" type="parTrans" cxnId="{DDC09B9B-BA12-4327-84C0-EB184309310C}">
      <dgm:prSet/>
      <dgm:spPr/>
      <dgm:t>
        <a:bodyPr/>
        <a:lstStyle/>
        <a:p>
          <a:endParaRPr lang="el-GR"/>
        </a:p>
      </dgm:t>
    </dgm:pt>
    <dgm:pt modelId="{E13D5B4F-B945-47A1-A172-435BD987F541}" type="pres">
      <dgm:prSet presAssocID="{681222A8-7D59-4F21-91B8-7B3C0A34EA8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D999D5BF-5360-4BF4-BB55-94C0E93E20C2}" type="pres">
      <dgm:prSet presAssocID="{466A974A-ACC7-493C-B8B1-83866487BFDF}" presName="centerShape" presStyleLbl="node0" presStyleIdx="0" presStyleCnt="1"/>
      <dgm:spPr/>
      <dgm:t>
        <a:bodyPr/>
        <a:lstStyle/>
        <a:p>
          <a:endParaRPr lang="el-GR"/>
        </a:p>
      </dgm:t>
    </dgm:pt>
    <dgm:pt modelId="{CB2D790E-5BA2-477A-954A-9BB34882F5D9}" type="pres">
      <dgm:prSet presAssocID="{D421226F-3528-4B60-A7E5-625367B8719A}" presName="node" presStyleLbl="node1" presStyleIdx="0" presStyleCnt="3" custScaleX="135768" custScaleY="110000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4B4E2DD-3FDA-4549-9CA9-450A8C1EE251}" type="pres">
      <dgm:prSet presAssocID="{D421226F-3528-4B60-A7E5-625367B8719A}" presName="dummy" presStyleCnt="0"/>
      <dgm:spPr/>
    </dgm:pt>
    <dgm:pt modelId="{939B1468-D689-4ADB-9DED-A0E3E9FB40D6}" type="pres">
      <dgm:prSet presAssocID="{2EF8DE3D-A8C9-462F-B404-DE65AF11B577}" presName="sibTrans" presStyleLbl="sibTrans2D1" presStyleIdx="0" presStyleCnt="3"/>
      <dgm:spPr/>
      <dgm:t>
        <a:bodyPr/>
        <a:lstStyle/>
        <a:p>
          <a:endParaRPr lang="el-GR"/>
        </a:p>
      </dgm:t>
    </dgm:pt>
    <dgm:pt modelId="{09F16241-0526-4302-BC6C-46E06919A11B}" type="pres">
      <dgm:prSet presAssocID="{043E0DD6-4C60-4E78-9D18-13B5E95FE110}" presName="node" presStyleLbl="node1" presStyleIdx="1" presStyleCnt="3" custScaleX="135768" custScaleY="110000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1DC5481B-7582-4299-87CC-56CDFF82219E}" type="pres">
      <dgm:prSet presAssocID="{043E0DD6-4C60-4E78-9D18-13B5E95FE110}" presName="dummy" presStyleCnt="0"/>
      <dgm:spPr/>
    </dgm:pt>
    <dgm:pt modelId="{1A917BC8-1225-42A8-9F98-28C8C255F19B}" type="pres">
      <dgm:prSet presAssocID="{E27ABBEF-72DE-4FFF-877C-8D0532F45179}" presName="sibTrans" presStyleLbl="sibTrans2D1" presStyleIdx="1" presStyleCnt="3"/>
      <dgm:spPr/>
      <dgm:t>
        <a:bodyPr/>
        <a:lstStyle/>
        <a:p>
          <a:endParaRPr lang="el-GR"/>
        </a:p>
      </dgm:t>
    </dgm:pt>
    <dgm:pt modelId="{160795D5-0C72-4E12-8636-1D245CF7CE88}" type="pres">
      <dgm:prSet presAssocID="{1346D6CA-7C6F-4BFA-83B6-40A8018C93EE}" presName="node" presStyleLbl="node1" presStyleIdx="2" presStyleCnt="3" custScaleX="135768" custScaleY="110000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52BB35F-BB7E-4DB3-9FD3-B5E11F7249EE}" type="pres">
      <dgm:prSet presAssocID="{1346D6CA-7C6F-4BFA-83B6-40A8018C93EE}" presName="dummy" presStyleCnt="0"/>
      <dgm:spPr/>
    </dgm:pt>
    <dgm:pt modelId="{1D7E0689-8822-4114-8290-FC289DAF73DE}" type="pres">
      <dgm:prSet presAssocID="{578B927D-C347-49B9-BA29-697287EDE140}" presName="sibTrans" presStyleLbl="sibTrans2D1" presStyleIdx="2" presStyleCnt="3"/>
      <dgm:spPr/>
      <dgm:t>
        <a:bodyPr/>
        <a:lstStyle/>
        <a:p>
          <a:endParaRPr lang="el-GR"/>
        </a:p>
      </dgm:t>
    </dgm:pt>
  </dgm:ptLst>
  <dgm:cxnLst>
    <dgm:cxn modelId="{9A8A20E9-6962-419B-97F3-B687B085E80C}" type="presOf" srcId="{2EF8DE3D-A8C9-462F-B404-DE65AF11B577}" destId="{939B1468-D689-4ADB-9DED-A0E3E9FB40D6}" srcOrd="0" destOrd="0" presId="urn:microsoft.com/office/officeart/2005/8/layout/radial6"/>
    <dgm:cxn modelId="{FA3D60EB-4DB5-4A3B-8654-BA5B05EDC69A}" type="presOf" srcId="{E27ABBEF-72DE-4FFF-877C-8D0532F45179}" destId="{1A917BC8-1225-42A8-9F98-28C8C255F19B}" srcOrd="0" destOrd="0" presId="urn:microsoft.com/office/officeart/2005/8/layout/radial6"/>
    <dgm:cxn modelId="{517B735C-1381-46E5-B156-C4F500F0D909}" srcId="{466A974A-ACC7-493C-B8B1-83866487BFDF}" destId="{043E0DD6-4C60-4E78-9D18-13B5E95FE110}" srcOrd="1" destOrd="0" parTransId="{BC2401E9-1EE5-42EE-8C51-20D410615476}" sibTransId="{E27ABBEF-72DE-4FFF-877C-8D0532F45179}"/>
    <dgm:cxn modelId="{9F073A1E-A181-4AA5-A642-29B08DED73D0}" srcId="{466A974A-ACC7-493C-B8B1-83866487BFDF}" destId="{D421226F-3528-4B60-A7E5-625367B8719A}" srcOrd="0" destOrd="0" parTransId="{32C1207D-2725-448F-AF35-5AE0F3823448}" sibTransId="{2EF8DE3D-A8C9-462F-B404-DE65AF11B577}"/>
    <dgm:cxn modelId="{186D6603-206D-483E-8568-5A6262E31CC8}" type="presOf" srcId="{D421226F-3528-4B60-A7E5-625367B8719A}" destId="{CB2D790E-5BA2-477A-954A-9BB34882F5D9}" srcOrd="0" destOrd="0" presId="urn:microsoft.com/office/officeart/2005/8/layout/radial6"/>
    <dgm:cxn modelId="{CC693D6F-513A-4E59-91CF-878DB455CBD0}" type="presOf" srcId="{578B927D-C347-49B9-BA29-697287EDE140}" destId="{1D7E0689-8822-4114-8290-FC289DAF73DE}" srcOrd="0" destOrd="0" presId="urn:microsoft.com/office/officeart/2005/8/layout/radial6"/>
    <dgm:cxn modelId="{4D60CD85-3F7B-4A69-994A-AE3204F33C53}" type="presOf" srcId="{1346D6CA-7C6F-4BFA-83B6-40A8018C93EE}" destId="{160795D5-0C72-4E12-8636-1D245CF7CE88}" srcOrd="0" destOrd="0" presId="urn:microsoft.com/office/officeart/2005/8/layout/radial6"/>
    <dgm:cxn modelId="{DDC09B9B-BA12-4327-84C0-EB184309310C}" srcId="{681222A8-7D59-4F21-91B8-7B3C0A34EA8A}" destId="{466A974A-ACC7-493C-B8B1-83866487BFDF}" srcOrd="0" destOrd="0" parTransId="{8EE473D3-CC29-40DE-AD37-160BD306DD7D}" sibTransId="{D18941E5-F16D-4563-BECE-97A6B8E77917}"/>
    <dgm:cxn modelId="{5364DCA9-6380-4BBD-9256-6C42B774E765}" srcId="{466A974A-ACC7-493C-B8B1-83866487BFDF}" destId="{1346D6CA-7C6F-4BFA-83B6-40A8018C93EE}" srcOrd="2" destOrd="0" parTransId="{8130EDD7-68B1-452A-BF01-533223DF6420}" sibTransId="{578B927D-C347-49B9-BA29-697287EDE140}"/>
    <dgm:cxn modelId="{581EAEB5-2A86-4529-A746-2D9E34A4CFC5}" type="presOf" srcId="{466A974A-ACC7-493C-B8B1-83866487BFDF}" destId="{D999D5BF-5360-4BF4-BB55-94C0E93E20C2}" srcOrd="0" destOrd="0" presId="urn:microsoft.com/office/officeart/2005/8/layout/radial6"/>
    <dgm:cxn modelId="{7E5E5935-6486-4B42-BD8A-75FC0E5CDA9B}" type="presOf" srcId="{043E0DD6-4C60-4E78-9D18-13B5E95FE110}" destId="{09F16241-0526-4302-BC6C-46E06919A11B}" srcOrd="0" destOrd="0" presId="urn:microsoft.com/office/officeart/2005/8/layout/radial6"/>
    <dgm:cxn modelId="{9175B7E4-4622-469D-BFDF-48EE7900FFA5}" type="presOf" srcId="{681222A8-7D59-4F21-91B8-7B3C0A34EA8A}" destId="{E13D5B4F-B945-47A1-A172-435BD987F541}" srcOrd="0" destOrd="0" presId="urn:microsoft.com/office/officeart/2005/8/layout/radial6"/>
    <dgm:cxn modelId="{861F5BA3-DA6F-47A1-9ABE-85245DB8ABF2}" type="presParOf" srcId="{E13D5B4F-B945-47A1-A172-435BD987F541}" destId="{D999D5BF-5360-4BF4-BB55-94C0E93E20C2}" srcOrd="0" destOrd="0" presId="urn:microsoft.com/office/officeart/2005/8/layout/radial6"/>
    <dgm:cxn modelId="{BDD2A7D3-C708-4A86-BC60-50C99847FEC1}" type="presParOf" srcId="{E13D5B4F-B945-47A1-A172-435BD987F541}" destId="{CB2D790E-5BA2-477A-954A-9BB34882F5D9}" srcOrd="1" destOrd="0" presId="urn:microsoft.com/office/officeart/2005/8/layout/radial6"/>
    <dgm:cxn modelId="{4303F7C7-E1C7-4F61-BBDB-4ACA77C642E8}" type="presParOf" srcId="{E13D5B4F-B945-47A1-A172-435BD987F541}" destId="{54B4E2DD-3FDA-4549-9CA9-450A8C1EE251}" srcOrd="2" destOrd="0" presId="urn:microsoft.com/office/officeart/2005/8/layout/radial6"/>
    <dgm:cxn modelId="{1168006B-B167-4359-893B-21C70D7CB38E}" type="presParOf" srcId="{E13D5B4F-B945-47A1-A172-435BD987F541}" destId="{939B1468-D689-4ADB-9DED-A0E3E9FB40D6}" srcOrd="3" destOrd="0" presId="urn:microsoft.com/office/officeart/2005/8/layout/radial6"/>
    <dgm:cxn modelId="{2B7EEF4F-275E-4500-B2C1-1B92B9864DD6}" type="presParOf" srcId="{E13D5B4F-B945-47A1-A172-435BD987F541}" destId="{09F16241-0526-4302-BC6C-46E06919A11B}" srcOrd="4" destOrd="0" presId="urn:microsoft.com/office/officeart/2005/8/layout/radial6"/>
    <dgm:cxn modelId="{F6E7BA9C-7543-4F39-B77E-C8329BADE76E}" type="presParOf" srcId="{E13D5B4F-B945-47A1-A172-435BD987F541}" destId="{1DC5481B-7582-4299-87CC-56CDFF82219E}" srcOrd="5" destOrd="0" presId="urn:microsoft.com/office/officeart/2005/8/layout/radial6"/>
    <dgm:cxn modelId="{0904C896-4F71-40C3-A0BF-0844FA8051E7}" type="presParOf" srcId="{E13D5B4F-B945-47A1-A172-435BD987F541}" destId="{1A917BC8-1225-42A8-9F98-28C8C255F19B}" srcOrd="6" destOrd="0" presId="urn:microsoft.com/office/officeart/2005/8/layout/radial6"/>
    <dgm:cxn modelId="{79641DC8-6A28-431F-A2C4-26E82BF33160}" type="presParOf" srcId="{E13D5B4F-B945-47A1-A172-435BD987F541}" destId="{160795D5-0C72-4E12-8636-1D245CF7CE88}" srcOrd="7" destOrd="0" presId="urn:microsoft.com/office/officeart/2005/8/layout/radial6"/>
    <dgm:cxn modelId="{65EF543C-39F9-4CEB-9D1D-9799EC654AEB}" type="presParOf" srcId="{E13D5B4F-B945-47A1-A172-435BD987F541}" destId="{D52BB35F-BB7E-4DB3-9FD3-B5E11F7249EE}" srcOrd="8" destOrd="0" presId="urn:microsoft.com/office/officeart/2005/8/layout/radial6"/>
    <dgm:cxn modelId="{89320806-13AA-46F2-BF33-8D6DF7851F22}" type="presParOf" srcId="{E13D5B4F-B945-47A1-A172-435BD987F541}" destId="{1D7E0689-8822-4114-8290-FC289DAF73DE}" srcOrd="9" destOrd="0" presId="urn:microsoft.com/office/officeart/2005/8/layout/radial6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F755B3-F8FD-4FE0-B0FB-14DB5E285B2C}" type="doc">
      <dgm:prSet loTypeId="urn:microsoft.com/office/officeart/2005/8/layout/hierarchy5" loCatId="hierarchy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l-GR"/>
        </a:p>
      </dgm:t>
    </dgm:pt>
    <dgm:pt modelId="{377BCEB6-647E-4CE7-9B89-48BF29C7FFB3}">
      <dgm:prSet phldrT="[Κείμενο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l-GR" dirty="0"/>
        </a:p>
      </dgm:t>
    </dgm:pt>
    <dgm:pt modelId="{7F330DFF-3777-46B9-81F3-1028F3C73C98}" type="parTrans" cxnId="{32D75D3D-C811-4638-BB10-6150C8F47788}">
      <dgm:prSet/>
      <dgm:spPr/>
      <dgm:t>
        <a:bodyPr/>
        <a:lstStyle/>
        <a:p>
          <a:endParaRPr lang="el-GR"/>
        </a:p>
      </dgm:t>
    </dgm:pt>
    <dgm:pt modelId="{5A62F139-9A64-4928-AF49-633F3DCC1828}" type="sibTrans" cxnId="{32D75D3D-C811-4638-BB10-6150C8F47788}">
      <dgm:prSet/>
      <dgm:spPr/>
      <dgm:t>
        <a:bodyPr/>
        <a:lstStyle/>
        <a:p>
          <a:endParaRPr lang="el-GR"/>
        </a:p>
      </dgm:t>
    </dgm:pt>
    <dgm:pt modelId="{9485DBED-5A3D-4BBF-A28D-FACAC237BAE0}">
      <dgm:prSet phldrT="[Κείμενο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l-GR" dirty="0"/>
        </a:p>
      </dgm:t>
    </dgm:pt>
    <dgm:pt modelId="{5229ED10-EE12-4569-A189-593E526CA7BA}" type="parTrans" cxnId="{B40D7567-0BE6-482E-BDC1-8BFB1D222AB2}">
      <dgm:prSet/>
      <dgm:spPr/>
      <dgm:t>
        <a:bodyPr/>
        <a:lstStyle/>
        <a:p>
          <a:endParaRPr lang="el-GR"/>
        </a:p>
      </dgm:t>
    </dgm:pt>
    <dgm:pt modelId="{0124F1AE-DE41-4FDE-86D3-B5D876A4AA77}" type="sibTrans" cxnId="{B40D7567-0BE6-482E-BDC1-8BFB1D222AB2}">
      <dgm:prSet/>
      <dgm:spPr/>
      <dgm:t>
        <a:bodyPr/>
        <a:lstStyle/>
        <a:p>
          <a:endParaRPr lang="el-GR"/>
        </a:p>
      </dgm:t>
    </dgm:pt>
    <dgm:pt modelId="{71195ADF-C4E2-4CDA-B6E6-C16D0BB5D138}">
      <dgm:prSet phldrT="[Κείμενο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l-GR" dirty="0"/>
        </a:p>
      </dgm:t>
    </dgm:pt>
    <dgm:pt modelId="{EE88357D-8614-4805-9D09-6FC212A63D94}" type="parTrans" cxnId="{FB5F7C9F-B846-4F21-9304-D1FD93C088ED}">
      <dgm:prSet/>
      <dgm:spPr/>
      <dgm:t>
        <a:bodyPr/>
        <a:lstStyle/>
        <a:p>
          <a:endParaRPr lang="el-GR"/>
        </a:p>
      </dgm:t>
    </dgm:pt>
    <dgm:pt modelId="{A4AD7A09-74A3-457E-9F45-EFC51A446D77}" type="sibTrans" cxnId="{FB5F7C9F-B846-4F21-9304-D1FD93C088ED}">
      <dgm:prSet/>
      <dgm:spPr/>
      <dgm:t>
        <a:bodyPr/>
        <a:lstStyle/>
        <a:p>
          <a:endParaRPr lang="el-GR"/>
        </a:p>
      </dgm:t>
    </dgm:pt>
    <dgm:pt modelId="{1091FA4A-8FD6-4973-AFD0-DD0424983FD8}">
      <dgm:prSet phldrT="[Κείμενο]" custT="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l-GR" sz="1600" dirty="0">
            <a:solidFill>
              <a:schemeClr val="tx1"/>
            </a:solidFill>
            <a:latin typeface="Comic Sans MS" pitchFamily="66" charset="0"/>
          </a:endParaRPr>
        </a:p>
      </dgm:t>
    </dgm:pt>
    <dgm:pt modelId="{D6B916C1-24E0-41AE-9502-77AD925B700E}" type="sibTrans" cxnId="{EBFA8CA8-8D53-4E61-BC9F-41B3C4BDB093}">
      <dgm:prSet/>
      <dgm:spPr/>
      <dgm:t>
        <a:bodyPr/>
        <a:lstStyle/>
        <a:p>
          <a:endParaRPr lang="el-GR"/>
        </a:p>
      </dgm:t>
    </dgm:pt>
    <dgm:pt modelId="{FBEEC529-D1F5-4DA4-935B-EEE57AC3A436}" type="parTrans" cxnId="{EBFA8CA8-8D53-4E61-BC9F-41B3C4BDB093}">
      <dgm:prSet/>
      <dgm:spPr/>
      <dgm:t>
        <a:bodyPr/>
        <a:lstStyle/>
        <a:p>
          <a:endParaRPr lang="el-GR"/>
        </a:p>
      </dgm:t>
    </dgm:pt>
    <dgm:pt modelId="{717D2D18-47B6-4CD9-B08D-BC32E9E97F49}">
      <dgm:prSet phldrT="[Κείμενο]" custT="1"/>
      <dgm:spPr>
        <a:solidFill>
          <a:srgbClr val="C00000"/>
        </a:solidFill>
      </dgm:spPr>
      <dgm:t>
        <a:bodyPr/>
        <a:lstStyle/>
        <a:p>
          <a:r>
            <a:rPr lang="en-US" sz="2000" dirty="0" smtClean="0">
              <a:latin typeface="Comic Sans MS" pitchFamily="66" charset="0"/>
            </a:rPr>
            <a:t>P</a:t>
          </a:r>
        </a:p>
        <a:p>
          <a:r>
            <a:rPr lang="en-US" sz="2000" dirty="0" smtClean="0">
              <a:latin typeface="Comic Sans MS" pitchFamily="66" charset="0"/>
            </a:rPr>
            <a:t>R</a:t>
          </a:r>
        </a:p>
        <a:p>
          <a:r>
            <a:rPr lang="en-US" sz="2000" dirty="0" smtClean="0">
              <a:latin typeface="Comic Sans MS" pitchFamily="66" charset="0"/>
            </a:rPr>
            <a:t>A</a:t>
          </a:r>
        </a:p>
        <a:p>
          <a:r>
            <a:rPr lang="en-US" sz="2000" dirty="0" smtClean="0">
              <a:latin typeface="Comic Sans MS" pitchFamily="66" charset="0"/>
            </a:rPr>
            <a:t>K</a:t>
          </a:r>
        </a:p>
        <a:p>
          <a:r>
            <a:rPr lang="en-US" sz="2000" dirty="0" smtClean="0">
              <a:latin typeface="Comic Sans MS" pitchFamily="66" charset="0"/>
            </a:rPr>
            <a:t>S</a:t>
          </a:r>
        </a:p>
        <a:p>
          <a:r>
            <a:rPr lang="en-US" sz="2000" dirty="0" smtClean="0">
              <a:latin typeface="Comic Sans MS" pitchFamily="66" charset="0"/>
            </a:rPr>
            <a:t>I</a:t>
          </a:r>
        </a:p>
        <a:p>
          <a:r>
            <a:rPr lang="en-US" sz="2000" dirty="0" smtClean="0">
              <a:latin typeface="Comic Sans MS" pitchFamily="66" charset="0"/>
            </a:rPr>
            <a:t>S</a:t>
          </a:r>
          <a:endParaRPr lang="el-GR" sz="2000" dirty="0">
            <a:latin typeface="Comic Sans MS" pitchFamily="66" charset="0"/>
          </a:endParaRPr>
        </a:p>
      </dgm:t>
    </dgm:pt>
    <dgm:pt modelId="{39195726-749B-4FE4-920F-AD8FE0DB34B3}" type="sibTrans" cxnId="{FAB4F8D9-BB0E-48A5-9576-D43C62DBFE47}">
      <dgm:prSet/>
      <dgm:spPr/>
      <dgm:t>
        <a:bodyPr/>
        <a:lstStyle/>
        <a:p>
          <a:endParaRPr lang="el-GR"/>
        </a:p>
      </dgm:t>
    </dgm:pt>
    <dgm:pt modelId="{4475C61E-CBA6-4168-AAF8-98BA39B67312}" type="parTrans" cxnId="{FAB4F8D9-BB0E-48A5-9576-D43C62DBFE47}">
      <dgm:prSet/>
      <dgm:spPr/>
      <dgm:t>
        <a:bodyPr/>
        <a:lstStyle/>
        <a:p>
          <a:endParaRPr lang="el-GR"/>
        </a:p>
      </dgm:t>
    </dgm:pt>
    <dgm:pt modelId="{46C912DD-9CB6-4FBD-A83A-E47E4B1EF76D}">
      <dgm:prSet phldrT="[Κείμενο]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el-GR" dirty="0"/>
        </a:p>
      </dgm:t>
    </dgm:pt>
    <dgm:pt modelId="{8F23A49D-3020-426C-AD5C-62C289D35F14}" type="parTrans" cxnId="{BECC3A58-03C8-4C9B-9A08-076E3568A2F9}">
      <dgm:prSet/>
      <dgm:spPr/>
      <dgm:t>
        <a:bodyPr/>
        <a:lstStyle/>
        <a:p>
          <a:endParaRPr lang="el-GR"/>
        </a:p>
      </dgm:t>
    </dgm:pt>
    <dgm:pt modelId="{6F3EDDAD-5EEF-46D3-B84E-8322C86A71E1}" type="sibTrans" cxnId="{BECC3A58-03C8-4C9B-9A08-076E3568A2F9}">
      <dgm:prSet/>
      <dgm:spPr/>
      <dgm:t>
        <a:bodyPr/>
        <a:lstStyle/>
        <a:p>
          <a:endParaRPr lang="el-GR"/>
        </a:p>
      </dgm:t>
    </dgm:pt>
    <dgm:pt modelId="{9983F67E-1936-42BF-8EDF-71981C00EAD3}" type="pres">
      <dgm:prSet presAssocID="{3CF755B3-F8FD-4FE0-B0FB-14DB5E285B2C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615E92A9-0FFC-4BC8-83DC-40DC4A848920}" type="pres">
      <dgm:prSet presAssocID="{3CF755B3-F8FD-4FE0-B0FB-14DB5E285B2C}" presName="hierFlow" presStyleCnt="0"/>
      <dgm:spPr/>
    </dgm:pt>
    <dgm:pt modelId="{1E8A28ED-5466-4E36-8D41-DA1F19F9A9FB}" type="pres">
      <dgm:prSet presAssocID="{3CF755B3-F8FD-4FE0-B0FB-14DB5E285B2C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EE4949F9-4378-4379-A93E-1E91B115B0E0}" type="pres">
      <dgm:prSet presAssocID="{717D2D18-47B6-4CD9-B08D-BC32E9E97F49}" presName="Name17" presStyleCnt="0"/>
      <dgm:spPr/>
    </dgm:pt>
    <dgm:pt modelId="{72F974FA-BB87-49B1-A33D-C196163AC3E5}" type="pres">
      <dgm:prSet presAssocID="{717D2D18-47B6-4CD9-B08D-BC32E9E97F49}" presName="level1Shape" presStyleLbl="node0" presStyleIdx="0" presStyleCnt="1" custScaleX="72596" custScaleY="692595" custLinFactX="-103124" custLinFactNeighborX="-200000" custLinFactNeighborY="-14375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2117DB42-2CB2-4B2D-B460-FC3B7EEF9945}" type="pres">
      <dgm:prSet presAssocID="{717D2D18-47B6-4CD9-B08D-BC32E9E97F49}" presName="hierChild2" presStyleCnt="0"/>
      <dgm:spPr/>
    </dgm:pt>
    <dgm:pt modelId="{905812E6-A610-40F6-BD58-81977527D865}" type="pres">
      <dgm:prSet presAssocID="{EE88357D-8614-4805-9D09-6FC212A63D94}" presName="Name25" presStyleLbl="parChTrans1D2" presStyleIdx="0" presStyleCnt="5"/>
      <dgm:spPr/>
      <dgm:t>
        <a:bodyPr/>
        <a:lstStyle/>
        <a:p>
          <a:endParaRPr lang="el-GR"/>
        </a:p>
      </dgm:t>
    </dgm:pt>
    <dgm:pt modelId="{69B053BB-B7FC-45D8-BDD2-DA2651B7B170}" type="pres">
      <dgm:prSet presAssocID="{EE88357D-8614-4805-9D09-6FC212A63D94}" presName="connTx" presStyleLbl="parChTrans1D2" presStyleIdx="0" presStyleCnt="5"/>
      <dgm:spPr/>
      <dgm:t>
        <a:bodyPr/>
        <a:lstStyle/>
        <a:p>
          <a:endParaRPr lang="el-GR"/>
        </a:p>
      </dgm:t>
    </dgm:pt>
    <dgm:pt modelId="{769EA959-5146-49C8-A454-3D95DD86F2F9}" type="pres">
      <dgm:prSet presAssocID="{71195ADF-C4E2-4CDA-B6E6-C16D0BB5D138}" presName="Name30" presStyleCnt="0"/>
      <dgm:spPr/>
    </dgm:pt>
    <dgm:pt modelId="{43C71796-7B8D-42DD-952C-627EBAD2AE99}" type="pres">
      <dgm:prSet presAssocID="{71195ADF-C4E2-4CDA-B6E6-C16D0BB5D138}" presName="level2Shape" presStyleLbl="node2" presStyleIdx="0" presStyleCnt="5" custScaleX="161051" custScaleY="161051" custLinFactX="-48530" custLinFactNeighborX="-100000" custLinFactNeighborY="87114"/>
      <dgm:spPr/>
      <dgm:t>
        <a:bodyPr/>
        <a:lstStyle/>
        <a:p>
          <a:endParaRPr lang="el-GR"/>
        </a:p>
      </dgm:t>
    </dgm:pt>
    <dgm:pt modelId="{16428ABE-CB0E-4DCF-AF59-4FA17851CF9C}" type="pres">
      <dgm:prSet presAssocID="{71195ADF-C4E2-4CDA-B6E6-C16D0BB5D138}" presName="hierChild3" presStyleCnt="0"/>
      <dgm:spPr/>
    </dgm:pt>
    <dgm:pt modelId="{3F821D5D-CF11-4BFE-AEDE-BBA67DCFBE72}" type="pres">
      <dgm:prSet presAssocID="{8F23A49D-3020-426C-AD5C-62C289D35F14}" presName="Name25" presStyleLbl="parChTrans1D2" presStyleIdx="1" presStyleCnt="5"/>
      <dgm:spPr/>
      <dgm:t>
        <a:bodyPr/>
        <a:lstStyle/>
        <a:p>
          <a:endParaRPr lang="el-GR"/>
        </a:p>
      </dgm:t>
    </dgm:pt>
    <dgm:pt modelId="{4BF33926-4BE6-4E90-BA56-617591CFAC94}" type="pres">
      <dgm:prSet presAssocID="{8F23A49D-3020-426C-AD5C-62C289D35F14}" presName="connTx" presStyleLbl="parChTrans1D2" presStyleIdx="1" presStyleCnt="5"/>
      <dgm:spPr/>
      <dgm:t>
        <a:bodyPr/>
        <a:lstStyle/>
        <a:p>
          <a:endParaRPr lang="el-GR"/>
        </a:p>
      </dgm:t>
    </dgm:pt>
    <dgm:pt modelId="{96FECF8F-227E-47F3-ACED-CC38356BAAFB}" type="pres">
      <dgm:prSet presAssocID="{46C912DD-9CB6-4FBD-A83A-E47E4B1EF76D}" presName="Name30" presStyleCnt="0"/>
      <dgm:spPr/>
    </dgm:pt>
    <dgm:pt modelId="{E281B08A-16C6-4B15-B2FB-4FE604361C10}" type="pres">
      <dgm:prSet presAssocID="{46C912DD-9CB6-4FBD-A83A-E47E4B1EF76D}" presName="level2Shape" presStyleLbl="node2" presStyleIdx="1" presStyleCnt="5" custScaleX="161051" custScaleY="161051" custLinFactNeighborX="92421" custLinFactNeighborY="-52568"/>
      <dgm:spPr/>
      <dgm:t>
        <a:bodyPr/>
        <a:lstStyle/>
        <a:p>
          <a:endParaRPr lang="el-GR"/>
        </a:p>
      </dgm:t>
    </dgm:pt>
    <dgm:pt modelId="{8ABEC19A-1A36-481B-AC1A-F864BD1F8B7B}" type="pres">
      <dgm:prSet presAssocID="{46C912DD-9CB6-4FBD-A83A-E47E4B1EF76D}" presName="hierChild3" presStyleCnt="0"/>
      <dgm:spPr/>
    </dgm:pt>
    <dgm:pt modelId="{41932462-C42F-462D-B80F-1787F81B656F}" type="pres">
      <dgm:prSet presAssocID="{FBEEC529-D1F5-4DA4-935B-EEE57AC3A436}" presName="Name25" presStyleLbl="parChTrans1D2" presStyleIdx="2" presStyleCnt="5"/>
      <dgm:spPr/>
      <dgm:t>
        <a:bodyPr/>
        <a:lstStyle/>
        <a:p>
          <a:endParaRPr lang="el-GR"/>
        </a:p>
      </dgm:t>
    </dgm:pt>
    <dgm:pt modelId="{10785483-8EE1-4132-B1A4-87FC69F29F66}" type="pres">
      <dgm:prSet presAssocID="{FBEEC529-D1F5-4DA4-935B-EEE57AC3A436}" presName="connTx" presStyleLbl="parChTrans1D2" presStyleIdx="2" presStyleCnt="5"/>
      <dgm:spPr/>
      <dgm:t>
        <a:bodyPr/>
        <a:lstStyle/>
        <a:p>
          <a:endParaRPr lang="el-GR"/>
        </a:p>
      </dgm:t>
    </dgm:pt>
    <dgm:pt modelId="{885B7353-F77F-4D44-AE05-8B1AC62FAF3F}" type="pres">
      <dgm:prSet presAssocID="{1091FA4A-8FD6-4973-AFD0-DD0424983FD8}" presName="Name30" presStyleCnt="0"/>
      <dgm:spPr/>
    </dgm:pt>
    <dgm:pt modelId="{7B870E6E-D09E-406C-ADCA-13F7BA45AFA0}" type="pres">
      <dgm:prSet presAssocID="{1091FA4A-8FD6-4973-AFD0-DD0424983FD8}" presName="level2Shape" presStyleLbl="node2" presStyleIdx="2" presStyleCnt="5" custScaleX="161051" custScaleY="161051" custLinFactX="37883" custLinFactNeighborX="100000" custLinFactNeighborY="-1307"/>
      <dgm:spPr/>
      <dgm:t>
        <a:bodyPr/>
        <a:lstStyle/>
        <a:p>
          <a:endParaRPr lang="el-GR"/>
        </a:p>
      </dgm:t>
    </dgm:pt>
    <dgm:pt modelId="{3190B760-3583-431D-9C33-2843927F7731}" type="pres">
      <dgm:prSet presAssocID="{1091FA4A-8FD6-4973-AFD0-DD0424983FD8}" presName="hierChild3" presStyleCnt="0"/>
      <dgm:spPr/>
    </dgm:pt>
    <dgm:pt modelId="{90CABE1E-F061-4FA4-9EB2-BD2170CA4947}" type="pres">
      <dgm:prSet presAssocID="{7F330DFF-3777-46B9-81F3-1028F3C73C98}" presName="Name25" presStyleLbl="parChTrans1D2" presStyleIdx="3" presStyleCnt="5"/>
      <dgm:spPr/>
      <dgm:t>
        <a:bodyPr/>
        <a:lstStyle/>
        <a:p>
          <a:endParaRPr lang="el-GR"/>
        </a:p>
      </dgm:t>
    </dgm:pt>
    <dgm:pt modelId="{745DBBC1-CC46-4788-A3A8-19936CF05BCD}" type="pres">
      <dgm:prSet presAssocID="{7F330DFF-3777-46B9-81F3-1028F3C73C98}" presName="connTx" presStyleLbl="parChTrans1D2" presStyleIdx="3" presStyleCnt="5"/>
      <dgm:spPr/>
      <dgm:t>
        <a:bodyPr/>
        <a:lstStyle/>
        <a:p>
          <a:endParaRPr lang="el-GR"/>
        </a:p>
      </dgm:t>
    </dgm:pt>
    <dgm:pt modelId="{C13802ED-A7ED-42A3-AA6E-569561809D5A}" type="pres">
      <dgm:prSet presAssocID="{377BCEB6-647E-4CE7-9B89-48BF29C7FFB3}" presName="Name30" presStyleCnt="0"/>
      <dgm:spPr/>
    </dgm:pt>
    <dgm:pt modelId="{9BFE87B7-AD89-4B85-857D-57054F2B4869}" type="pres">
      <dgm:prSet presAssocID="{377BCEB6-647E-4CE7-9B89-48BF29C7FFB3}" presName="level2Shape" presStyleLbl="node2" presStyleIdx="3" presStyleCnt="5" custScaleX="161051" custScaleY="161051" custLinFactNeighborX="56051" custLinFactNeighborY="49954"/>
      <dgm:spPr/>
      <dgm:t>
        <a:bodyPr/>
        <a:lstStyle/>
        <a:p>
          <a:endParaRPr lang="el-GR"/>
        </a:p>
      </dgm:t>
    </dgm:pt>
    <dgm:pt modelId="{3A115017-D4D9-495E-AD5C-4D94BE6A8FDE}" type="pres">
      <dgm:prSet presAssocID="{377BCEB6-647E-4CE7-9B89-48BF29C7FFB3}" presName="hierChild3" presStyleCnt="0"/>
      <dgm:spPr/>
    </dgm:pt>
    <dgm:pt modelId="{974188BD-D389-44A4-85E1-3BFC473DD488}" type="pres">
      <dgm:prSet presAssocID="{5229ED10-EE12-4569-A189-593E526CA7BA}" presName="Name25" presStyleLbl="parChTrans1D2" presStyleIdx="4" presStyleCnt="5"/>
      <dgm:spPr/>
      <dgm:t>
        <a:bodyPr/>
        <a:lstStyle/>
        <a:p>
          <a:endParaRPr lang="el-GR"/>
        </a:p>
      </dgm:t>
    </dgm:pt>
    <dgm:pt modelId="{9C293695-B38A-437D-8215-7A720B300D12}" type="pres">
      <dgm:prSet presAssocID="{5229ED10-EE12-4569-A189-593E526CA7BA}" presName="connTx" presStyleLbl="parChTrans1D2" presStyleIdx="4" presStyleCnt="5"/>
      <dgm:spPr/>
      <dgm:t>
        <a:bodyPr/>
        <a:lstStyle/>
        <a:p>
          <a:endParaRPr lang="el-GR"/>
        </a:p>
      </dgm:t>
    </dgm:pt>
    <dgm:pt modelId="{DCFD50BA-88C4-4648-94F4-840E7D99085D}" type="pres">
      <dgm:prSet presAssocID="{9485DBED-5A3D-4BBF-A28D-FACAC237BAE0}" presName="Name30" presStyleCnt="0"/>
      <dgm:spPr/>
    </dgm:pt>
    <dgm:pt modelId="{90D9E3C7-4556-4D37-B769-094AA7BB5A0D}" type="pres">
      <dgm:prSet presAssocID="{9485DBED-5A3D-4BBF-A28D-FACAC237BAE0}" presName="level2Shape" presStyleLbl="node2" presStyleIdx="4" presStyleCnt="5" custScaleX="161051" custScaleY="161051" custLinFactX="-48529" custLinFactNeighborX="-100000" custLinFactNeighborY="-26080"/>
      <dgm:spPr/>
      <dgm:t>
        <a:bodyPr/>
        <a:lstStyle/>
        <a:p>
          <a:endParaRPr lang="el-GR"/>
        </a:p>
      </dgm:t>
    </dgm:pt>
    <dgm:pt modelId="{A1D53C57-E679-49C2-AC49-D1F72A94D6AE}" type="pres">
      <dgm:prSet presAssocID="{9485DBED-5A3D-4BBF-A28D-FACAC237BAE0}" presName="hierChild3" presStyleCnt="0"/>
      <dgm:spPr/>
    </dgm:pt>
    <dgm:pt modelId="{58F9040A-F16E-4073-A9EF-91D4C41448FB}" type="pres">
      <dgm:prSet presAssocID="{3CF755B3-F8FD-4FE0-B0FB-14DB5E285B2C}" presName="bgShapesFlow" presStyleCnt="0"/>
      <dgm:spPr/>
    </dgm:pt>
  </dgm:ptLst>
  <dgm:cxnLst>
    <dgm:cxn modelId="{9E8C33A8-9256-47D0-8C3D-75AEA883B5CD}" type="presOf" srcId="{46C912DD-9CB6-4FBD-A83A-E47E4B1EF76D}" destId="{E281B08A-16C6-4B15-B2FB-4FE604361C10}" srcOrd="0" destOrd="0" presId="urn:microsoft.com/office/officeart/2005/8/layout/hierarchy5"/>
    <dgm:cxn modelId="{BFF796FF-ADAE-4DA6-A6A2-A270B8A9E657}" type="presOf" srcId="{FBEEC529-D1F5-4DA4-935B-EEE57AC3A436}" destId="{10785483-8EE1-4132-B1A4-87FC69F29F66}" srcOrd="1" destOrd="0" presId="urn:microsoft.com/office/officeart/2005/8/layout/hierarchy5"/>
    <dgm:cxn modelId="{DEB7A232-B52C-49A4-9D49-1043A79A5F47}" type="presOf" srcId="{FBEEC529-D1F5-4DA4-935B-EEE57AC3A436}" destId="{41932462-C42F-462D-B80F-1787F81B656F}" srcOrd="0" destOrd="0" presId="urn:microsoft.com/office/officeart/2005/8/layout/hierarchy5"/>
    <dgm:cxn modelId="{D1BA102D-D819-4A7D-A1DF-8AEF88AB8DC2}" type="presOf" srcId="{717D2D18-47B6-4CD9-B08D-BC32E9E97F49}" destId="{72F974FA-BB87-49B1-A33D-C196163AC3E5}" srcOrd="0" destOrd="0" presId="urn:microsoft.com/office/officeart/2005/8/layout/hierarchy5"/>
    <dgm:cxn modelId="{0C6956BB-3099-49D7-9A1C-17A779399172}" type="presOf" srcId="{377BCEB6-647E-4CE7-9B89-48BF29C7FFB3}" destId="{9BFE87B7-AD89-4B85-857D-57054F2B4869}" srcOrd="0" destOrd="0" presId="urn:microsoft.com/office/officeart/2005/8/layout/hierarchy5"/>
    <dgm:cxn modelId="{B40D7567-0BE6-482E-BDC1-8BFB1D222AB2}" srcId="{717D2D18-47B6-4CD9-B08D-BC32E9E97F49}" destId="{9485DBED-5A3D-4BBF-A28D-FACAC237BAE0}" srcOrd="4" destOrd="0" parTransId="{5229ED10-EE12-4569-A189-593E526CA7BA}" sibTransId="{0124F1AE-DE41-4FDE-86D3-B5D876A4AA77}"/>
    <dgm:cxn modelId="{5CA4DC50-F042-4906-909E-6CB14A5F9EB4}" type="presOf" srcId="{EE88357D-8614-4805-9D09-6FC212A63D94}" destId="{69B053BB-B7FC-45D8-BDD2-DA2651B7B170}" srcOrd="1" destOrd="0" presId="urn:microsoft.com/office/officeart/2005/8/layout/hierarchy5"/>
    <dgm:cxn modelId="{FAB4F8D9-BB0E-48A5-9576-D43C62DBFE47}" srcId="{3CF755B3-F8FD-4FE0-B0FB-14DB5E285B2C}" destId="{717D2D18-47B6-4CD9-B08D-BC32E9E97F49}" srcOrd="0" destOrd="0" parTransId="{4475C61E-CBA6-4168-AAF8-98BA39B67312}" sibTransId="{39195726-749B-4FE4-920F-AD8FE0DB34B3}"/>
    <dgm:cxn modelId="{AE924C9A-97A6-44C6-96C9-E4DB65A67DBD}" type="presOf" srcId="{EE88357D-8614-4805-9D09-6FC212A63D94}" destId="{905812E6-A610-40F6-BD58-81977527D865}" srcOrd="0" destOrd="0" presId="urn:microsoft.com/office/officeart/2005/8/layout/hierarchy5"/>
    <dgm:cxn modelId="{88A4780D-2859-46C7-8A17-3F36FEF3FC64}" type="presOf" srcId="{8F23A49D-3020-426C-AD5C-62C289D35F14}" destId="{3F821D5D-CF11-4BFE-AEDE-BBA67DCFBE72}" srcOrd="0" destOrd="0" presId="urn:microsoft.com/office/officeart/2005/8/layout/hierarchy5"/>
    <dgm:cxn modelId="{A1C9EFF8-6CD6-4366-812A-CCCC759C68EE}" type="presOf" srcId="{5229ED10-EE12-4569-A189-593E526CA7BA}" destId="{9C293695-B38A-437D-8215-7A720B300D12}" srcOrd="1" destOrd="0" presId="urn:microsoft.com/office/officeart/2005/8/layout/hierarchy5"/>
    <dgm:cxn modelId="{881D8C67-EE65-4FA4-B359-CEE658911263}" type="presOf" srcId="{7F330DFF-3777-46B9-81F3-1028F3C73C98}" destId="{745DBBC1-CC46-4788-A3A8-19936CF05BCD}" srcOrd="1" destOrd="0" presId="urn:microsoft.com/office/officeart/2005/8/layout/hierarchy5"/>
    <dgm:cxn modelId="{52D3B02D-C39E-4A5B-9986-1BD70FC53D30}" type="presOf" srcId="{71195ADF-C4E2-4CDA-B6E6-C16D0BB5D138}" destId="{43C71796-7B8D-42DD-952C-627EBAD2AE99}" srcOrd="0" destOrd="0" presId="urn:microsoft.com/office/officeart/2005/8/layout/hierarchy5"/>
    <dgm:cxn modelId="{F0127C7F-8CA5-4FCE-B6B8-8F4AE002EA0A}" type="presOf" srcId="{1091FA4A-8FD6-4973-AFD0-DD0424983FD8}" destId="{7B870E6E-D09E-406C-ADCA-13F7BA45AFA0}" srcOrd="0" destOrd="0" presId="urn:microsoft.com/office/officeart/2005/8/layout/hierarchy5"/>
    <dgm:cxn modelId="{EBFA8CA8-8D53-4E61-BC9F-41B3C4BDB093}" srcId="{717D2D18-47B6-4CD9-B08D-BC32E9E97F49}" destId="{1091FA4A-8FD6-4973-AFD0-DD0424983FD8}" srcOrd="2" destOrd="0" parTransId="{FBEEC529-D1F5-4DA4-935B-EEE57AC3A436}" sibTransId="{D6B916C1-24E0-41AE-9502-77AD925B700E}"/>
    <dgm:cxn modelId="{5D5FAC42-26B2-4F26-8326-758E7CAEE6D2}" type="presOf" srcId="{8F23A49D-3020-426C-AD5C-62C289D35F14}" destId="{4BF33926-4BE6-4E90-BA56-617591CFAC94}" srcOrd="1" destOrd="0" presId="urn:microsoft.com/office/officeart/2005/8/layout/hierarchy5"/>
    <dgm:cxn modelId="{FB5F7C9F-B846-4F21-9304-D1FD93C088ED}" srcId="{717D2D18-47B6-4CD9-B08D-BC32E9E97F49}" destId="{71195ADF-C4E2-4CDA-B6E6-C16D0BB5D138}" srcOrd="0" destOrd="0" parTransId="{EE88357D-8614-4805-9D09-6FC212A63D94}" sibTransId="{A4AD7A09-74A3-457E-9F45-EFC51A446D77}"/>
    <dgm:cxn modelId="{AA4A3931-795F-48D3-B108-5B7878668E0C}" type="presOf" srcId="{3CF755B3-F8FD-4FE0-B0FB-14DB5E285B2C}" destId="{9983F67E-1936-42BF-8EDF-71981C00EAD3}" srcOrd="0" destOrd="0" presId="urn:microsoft.com/office/officeart/2005/8/layout/hierarchy5"/>
    <dgm:cxn modelId="{EFD564EC-09B5-4321-A6D4-E2BEDFF73AEB}" type="presOf" srcId="{7F330DFF-3777-46B9-81F3-1028F3C73C98}" destId="{90CABE1E-F061-4FA4-9EB2-BD2170CA4947}" srcOrd="0" destOrd="0" presId="urn:microsoft.com/office/officeart/2005/8/layout/hierarchy5"/>
    <dgm:cxn modelId="{0A3ADCB5-FB64-4466-BF21-9758FDC4EEB4}" type="presOf" srcId="{9485DBED-5A3D-4BBF-A28D-FACAC237BAE0}" destId="{90D9E3C7-4556-4D37-B769-094AA7BB5A0D}" srcOrd="0" destOrd="0" presId="urn:microsoft.com/office/officeart/2005/8/layout/hierarchy5"/>
    <dgm:cxn modelId="{32D75D3D-C811-4638-BB10-6150C8F47788}" srcId="{717D2D18-47B6-4CD9-B08D-BC32E9E97F49}" destId="{377BCEB6-647E-4CE7-9B89-48BF29C7FFB3}" srcOrd="3" destOrd="0" parTransId="{7F330DFF-3777-46B9-81F3-1028F3C73C98}" sibTransId="{5A62F139-9A64-4928-AF49-633F3DCC1828}"/>
    <dgm:cxn modelId="{BECC3A58-03C8-4C9B-9A08-076E3568A2F9}" srcId="{717D2D18-47B6-4CD9-B08D-BC32E9E97F49}" destId="{46C912DD-9CB6-4FBD-A83A-E47E4B1EF76D}" srcOrd="1" destOrd="0" parTransId="{8F23A49D-3020-426C-AD5C-62C289D35F14}" sibTransId="{6F3EDDAD-5EEF-46D3-B84E-8322C86A71E1}"/>
    <dgm:cxn modelId="{E121C5B1-1B26-4F8E-AB9C-A59502B2868D}" type="presOf" srcId="{5229ED10-EE12-4569-A189-593E526CA7BA}" destId="{974188BD-D389-44A4-85E1-3BFC473DD488}" srcOrd="0" destOrd="0" presId="urn:microsoft.com/office/officeart/2005/8/layout/hierarchy5"/>
    <dgm:cxn modelId="{F8F84B3D-DFF7-4639-9F70-C911C3BAFD63}" type="presParOf" srcId="{9983F67E-1936-42BF-8EDF-71981C00EAD3}" destId="{615E92A9-0FFC-4BC8-83DC-40DC4A848920}" srcOrd="0" destOrd="0" presId="urn:microsoft.com/office/officeart/2005/8/layout/hierarchy5"/>
    <dgm:cxn modelId="{9B1943A8-EEDB-4B90-A75C-66682894C071}" type="presParOf" srcId="{615E92A9-0FFC-4BC8-83DC-40DC4A848920}" destId="{1E8A28ED-5466-4E36-8D41-DA1F19F9A9FB}" srcOrd="0" destOrd="0" presId="urn:microsoft.com/office/officeart/2005/8/layout/hierarchy5"/>
    <dgm:cxn modelId="{282B751E-BD51-4361-948F-99F94F472C0D}" type="presParOf" srcId="{1E8A28ED-5466-4E36-8D41-DA1F19F9A9FB}" destId="{EE4949F9-4378-4379-A93E-1E91B115B0E0}" srcOrd="0" destOrd="0" presId="urn:microsoft.com/office/officeart/2005/8/layout/hierarchy5"/>
    <dgm:cxn modelId="{80DE3A56-6335-4E3A-B764-FBE67BF9F894}" type="presParOf" srcId="{EE4949F9-4378-4379-A93E-1E91B115B0E0}" destId="{72F974FA-BB87-49B1-A33D-C196163AC3E5}" srcOrd="0" destOrd="0" presId="urn:microsoft.com/office/officeart/2005/8/layout/hierarchy5"/>
    <dgm:cxn modelId="{25D333C3-B4D4-43C2-B50B-BF6E68C847EC}" type="presParOf" srcId="{EE4949F9-4378-4379-A93E-1E91B115B0E0}" destId="{2117DB42-2CB2-4B2D-B460-FC3B7EEF9945}" srcOrd="1" destOrd="0" presId="urn:microsoft.com/office/officeart/2005/8/layout/hierarchy5"/>
    <dgm:cxn modelId="{24054BD7-8E0D-4B25-A98B-51F157772A29}" type="presParOf" srcId="{2117DB42-2CB2-4B2D-B460-FC3B7EEF9945}" destId="{905812E6-A610-40F6-BD58-81977527D865}" srcOrd="0" destOrd="0" presId="urn:microsoft.com/office/officeart/2005/8/layout/hierarchy5"/>
    <dgm:cxn modelId="{BC0C1403-462F-4FC2-8C3D-36A0284DF770}" type="presParOf" srcId="{905812E6-A610-40F6-BD58-81977527D865}" destId="{69B053BB-B7FC-45D8-BDD2-DA2651B7B170}" srcOrd="0" destOrd="0" presId="urn:microsoft.com/office/officeart/2005/8/layout/hierarchy5"/>
    <dgm:cxn modelId="{406BA171-4F1F-46A3-8218-2E289CF3B892}" type="presParOf" srcId="{2117DB42-2CB2-4B2D-B460-FC3B7EEF9945}" destId="{769EA959-5146-49C8-A454-3D95DD86F2F9}" srcOrd="1" destOrd="0" presId="urn:microsoft.com/office/officeart/2005/8/layout/hierarchy5"/>
    <dgm:cxn modelId="{3DCC9CCB-0EF4-42D6-BD3A-D60295CA6314}" type="presParOf" srcId="{769EA959-5146-49C8-A454-3D95DD86F2F9}" destId="{43C71796-7B8D-42DD-952C-627EBAD2AE99}" srcOrd="0" destOrd="0" presId="urn:microsoft.com/office/officeart/2005/8/layout/hierarchy5"/>
    <dgm:cxn modelId="{82B4E023-7623-4484-8CBF-BFB21B0970DB}" type="presParOf" srcId="{769EA959-5146-49C8-A454-3D95DD86F2F9}" destId="{16428ABE-CB0E-4DCF-AF59-4FA17851CF9C}" srcOrd="1" destOrd="0" presId="urn:microsoft.com/office/officeart/2005/8/layout/hierarchy5"/>
    <dgm:cxn modelId="{D425662C-9A7D-42E1-978B-A0FF6FC42CAC}" type="presParOf" srcId="{2117DB42-2CB2-4B2D-B460-FC3B7EEF9945}" destId="{3F821D5D-CF11-4BFE-AEDE-BBA67DCFBE72}" srcOrd="2" destOrd="0" presId="urn:microsoft.com/office/officeart/2005/8/layout/hierarchy5"/>
    <dgm:cxn modelId="{4A6DF594-31BA-4017-8640-F530293C364C}" type="presParOf" srcId="{3F821D5D-CF11-4BFE-AEDE-BBA67DCFBE72}" destId="{4BF33926-4BE6-4E90-BA56-617591CFAC94}" srcOrd="0" destOrd="0" presId="urn:microsoft.com/office/officeart/2005/8/layout/hierarchy5"/>
    <dgm:cxn modelId="{F84C0537-9D45-4327-A8FE-58913265ADCB}" type="presParOf" srcId="{2117DB42-2CB2-4B2D-B460-FC3B7EEF9945}" destId="{96FECF8F-227E-47F3-ACED-CC38356BAAFB}" srcOrd="3" destOrd="0" presId="urn:microsoft.com/office/officeart/2005/8/layout/hierarchy5"/>
    <dgm:cxn modelId="{B7ABEE3F-E184-4CC5-8BC1-97B216D8493F}" type="presParOf" srcId="{96FECF8F-227E-47F3-ACED-CC38356BAAFB}" destId="{E281B08A-16C6-4B15-B2FB-4FE604361C10}" srcOrd="0" destOrd="0" presId="urn:microsoft.com/office/officeart/2005/8/layout/hierarchy5"/>
    <dgm:cxn modelId="{B1B8148E-FBDA-441A-800A-08DA9621F35B}" type="presParOf" srcId="{96FECF8F-227E-47F3-ACED-CC38356BAAFB}" destId="{8ABEC19A-1A36-481B-AC1A-F864BD1F8B7B}" srcOrd="1" destOrd="0" presId="urn:microsoft.com/office/officeart/2005/8/layout/hierarchy5"/>
    <dgm:cxn modelId="{DD04458F-36A7-429F-AFAE-1A367B5E81A8}" type="presParOf" srcId="{2117DB42-2CB2-4B2D-B460-FC3B7EEF9945}" destId="{41932462-C42F-462D-B80F-1787F81B656F}" srcOrd="4" destOrd="0" presId="urn:microsoft.com/office/officeart/2005/8/layout/hierarchy5"/>
    <dgm:cxn modelId="{A29A874A-4914-4041-B2C2-218A799E188F}" type="presParOf" srcId="{41932462-C42F-462D-B80F-1787F81B656F}" destId="{10785483-8EE1-4132-B1A4-87FC69F29F66}" srcOrd="0" destOrd="0" presId="urn:microsoft.com/office/officeart/2005/8/layout/hierarchy5"/>
    <dgm:cxn modelId="{C2568AE9-692B-4572-8CE4-A43E4E683CAA}" type="presParOf" srcId="{2117DB42-2CB2-4B2D-B460-FC3B7EEF9945}" destId="{885B7353-F77F-4D44-AE05-8B1AC62FAF3F}" srcOrd="5" destOrd="0" presId="urn:microsoft.com/office/officeart/2005/8/layout/hierarchy5"/>
    <dgm:cxn modelId="{EE790EA9-2C17-49D2-9A31-BC3981FEEA6C}" type="presParOf" srcId="{885B7353-F77F-4D44-AE05-8B1AC62FAF3F}" destId="{7B870E6E-D09E-406C-ADCA-13F7BA45AFA0}" srcOrd="0" destOrd="0" presId="urn:microsoft.com/office/officeart/2005/8/layout/hierarchy5"/>
    <dgm:cxn modelId="{A4439EA9-6AD6-4974-9AA2-A1489885A435}" type="presParOf" srcId="{885B7353-F77F-4D44-AE05-8B1AC62FAF3F}" destId="{3190B760-3583-431D-9C33-2843927F7731}" srcOrd="1" destOrd="0" presId="urn:microsoft.com/office/officeart/2005/8/layout/hierarchy5"/>
    <dgm:cxn modelId="{766CBAD1-C683-48BC-9563-76347CE3442E}" type="presParOf" srcId="{2117DB42-2CB2-4B2D-B460-FC3B7EEF9945}" destId="{90CABE1E-F061-4FA4-9EB2-BD2170CA4947}" srcOrd="6" destOrd="0" presId="urn:microsoft.com/office/officeart/2005/8/layout/hierarchy5"/>
    <dgm:cxn modelId="{DA8A9685-3073-40ED-AE16-B1F1118198BB}" type="presParOf" srcId="{90CABE1E-F061-4FA4-9EB2-BD2170CA4947}" destId="{745DBBC1-CC46-4788-A3A8-19936CF05BCD}" srcOrd="0" destOrd="0" presId="urn:microsoft.com/office/officeart/2005/8/layout/hierarchy5"/>
    <dgm:cxn modelId="{9E52C728-A45E-4114-8154-57365CE5A14E}" type="presParOf" srcId="{2117DB42-2CB2-4B2D-B460-FC3B7EEF9945}" destId="{C13802ED-A7ED-42A3-AA6E-569561809D5A}" srcOrd="7" destOrd="0" presId="urn:microsoft.com/office/officeart/2005/8/layout/hierarchy5"/>
    <dgm:cxn modelId="{01ECB1BC-5857-4931-8462-F1287C03199E}" type="presParOf" srcId="{C13802ED-A7ED-42A3-AA6E-569561809D5A}" destId="{9BFE87B7-AD89-4B85-857D-57054F2B4869}" srcOrd="0" destOrd="0" presId="urn:microsoft.com/office/officeart/2005/8/layout/hierarchy5"/>
    <dgm:cxn modelId="{DBE2D328-16D1-4ACF-9144-03C06C84FA1E}" type="presParOf" srcId="{C13802ED-A7ED-42A3-AA6E-569561809D5A}" destId="{3A115017-D4D9-495E-AD5C-4D94BE6A8FDE}" srcOrd="1" destOrd="0" presId="urn:microsoft.com/office/officeart/2005/8/layout/hierarchy5"/>
    <dgm:cxn modelId="{D40DF311-BDC6-4F76-AB78-0C6B27D62405}" type="presParOf" srcId="{2117DB42-2CB2-4B2D-B460-FC3B7EEF9945}" destId="{974188BD-D389-44A4-85E1-3BFC473DD488}" srcOrd="8" destOrd="0" presId="urn:microsoft.com/office/officeart/2005/8/layout/hierarchy5"/>
    <dgm:cxn modelId="{CA3D1F85-EE47-4CF0-838A-76D9A1B8891C}" type="presParOf" srcId="{974188BD-D389-44A4-85E1-3BFC473DD488}" destId="{9C293695-B38A-437D-8215-7A720B300D12}" srcOrd="0" destOrd="0" presId="urn:microsoft.com/office/officeart/2005/8/layout/hierarchy5"/>
    <dgm:cxn modelId="{ADE27C1A-0532-4CF4-BF73-0A5957A5E798}" type="presParOf" srcId="{2117DB42-2CB2-4B2D-B460-FC3B7EEF9945}" destId="{DCFD50BA-88C4-4648-94F4-840E7D99085D}" srcOrd="9" destOrd="0" presId="urn:microsoft.com/office/officeart/2005/8/layout/hierarchy5"/>
    <dgm:cxn modelId="{470DB0A1-9F0B-4298-941D-2F403690EA21}" type="presParOf" srcId="{DCFD50BA-88C4-4648-94F4-840E7D99085D}" destId="{90D9E3C7-4556-4D37-B769-094AA7BB5A0D}" srcOrd="0" destOrd="0" presId="urn:microsoft.com/office/officeart/2005/8/layout/hierarchy5"/>
    <dgm:cxn modelId="{E1172D35-7422-4FD4-959D-B242B004BDAB}" type="presParOf" srcId="{DCFD50BA-88C4-4648-94F4-840E7D99085D}" destId="{A1D53C57-E679-49C2-AC49-D1F72A94D6AE}" srcOrd="1" destOrd="0" presId="urn:microsoft.com/office/officeart/2005/8/layout/hierarchy5"/>
    <dgm:cxn modelId="{45270A0D-5EB6-4EF9-8411-CB1A1A20CA63}" type="presParOf" srcId="{9983F67E-1936-42BF-8EDF-71981C00EAD3}" destId="{58F9040A-F16E-4073-A9EF-91D4C41448FB}" srcOrd="1" destOrd="0" presId="urn:microsoft.com/office/officeart/2005/8/layout/hierarchy5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12B1A18-9E2A-40FD-B72C-BA303ADFF36E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20359899-29CD-4C55-840E-8FA60EFD7297}">
      <dgm:prSet phldrT="[Κείμενο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l-GR" dirty="0">
            <a:latin typeface="Comic Sans MS" pitchFamily="66" charset="0"/>
          </a:endParaRPr>
        </a:p>
      </dgm:t>
    </dgm:pt>
    <dgm:pt modelId="{46C06D30-547A-4901-B8B2-3A474A8AD7C3}" type="parTrans" cxnId="{B5FD3FEA-04D4-46BF-9972-4CC0CDC788C9}">
      <dgm:prSet/>
      <dgm:spPr/>
      <dgm:t>
        <a:bodyPr/>
        <a:lstStyle/>
        <a:p>
          <a:endParaRPr lang="el-GR">
            <a:latin typeface="Comic Sans MS" pitchFamily="66" charset="0"/>
          </a:endParaRPr>
        </a:p>
      </dgm:t>
    </dgm:pt>
    <dgm:pt modelId="{5C9FB1CA-DC33-4872-A71C-861F1A6F2A0C}" type="sibTrans" cxnId="{B5FD3FEA-04D4-46BF-9972-4CC0CDC788C9}">
      <dgm:prSet/>
      <dgm:spPr/>
      <dgm:t>
        <a:bodyPr/>
        <a:lstStyle/>
        <a:p>
          <a:endParaRPr lang="el-GR"/>
        </a:p>
      </dgm:t>
    </dgm:pt>
    <dgm:pt modelId="{DB7B9876-594D-4AD6-81DF-050EB410182F}">
      <dgm:prSet phldrT="[Κείμενο]"/>
      <dgm:spPr/>
      <dgm:t>
        <a:bodyPr/>
        <a:lstStyle/>
        <a:p>
          <a:r>
            <a:rPr lang="el-GR" dirty="0" smtClean="0">
              <a:solidFill>
                <a:schemeClr val="bg1"/>
              </a:solidFill>
              <a:latin typeface="Comic Sans MS" pitchFamily="66" charset="0"/>
            </a:rPr>
            <a:t>Ευρωπαϊκή Ένωση</a:t>
          </a:r>
          <a:endParaRPr lang="el-GR" dirty="0">
            <a:solidFill>
              <a:schemeClr val="bg1"/>
            </a:solidFill>
            <a:latin typeface="Comic Sans MS" pitchFamily="66" charset="0"/>
          </a:endParaRPr>
        </a:p>
      </dgm:t>
    </dgm:pt>
    <dgm:pt modelId="{E8143659-F7A4-4FAA-AFB8-00797110DEE4}" type="parTrans" cxnId="{E0F0D33A-0209-47D9-9B2E-C7DF60139E7A}">
      <dgm:prSet/>
      <dgm:spPr/>
      <dgm:t>
        <a:bodyPr/>
        <a:lstStyle/>
        <a:p>
          <a:endParaRPr lang="el-GR"/>
        </a:p>
      </dgm:t>
    </dgm:pt>
    <dgm:pt modelId="{50D8E492-0F89-48B0-A627-F9CD44C5A4E4}" type="sibTrans" cxnId="{E0F0D33A-0209-47D9-9B2E-C7DF60139E7A}">
      <dgm:prSet/>
      <dgm:spPr/>
      <dgm:t>
        <a:bodyPr/>
        <a:lstStyle/>
        <a:p>
          <a:endParaRPr lang="el-GR"/>
        </a:p>
      </dgm:t>
    </dgm:pt>
    <dgm:pt modelId="{D313F922-E5B3-40F9-8E8A-66E5D15C3FD1}">
      <dgm:prSet phldrT="[Κείμενο]"/>
      <dgm:spPr/>
      <dgm:t>
        <a:bodyPr/>
        <a:lstStyle/>
        <a:p>
          <a:r>
            <a:rPr lang="el-GR" dirty="0" smtClean="0">
              <a:solidFill>
                <a:schemeClr val="bg1"/>
              </a:solidFill>
              <a:latin typeface="Comic Sans MS" pitchFamily="66" charset="0"/>
            </a:rPr>
            <a:t>Ελληνικό κράτος</a:t>
          </a:r>
          <a:endParaRPr lang="el-GR" dirty="0">
            <a:solidFill>
              <a:schemeClr val="bg1"/>
            </a:solidFill>
            <a:latin typeface="Comic Sans MS" pitchFamily="66" charset="0"/>
          </a:endParaRPr>
        </a:p>
      </dgm:t>
    </dgm:pt>
    <dgm:pt modelId="{8CD1B563-41B1-4822-8EAF-CE4B06598567}" type="parTrans" cxnId="{C4BBC937-965F-4FBF-ABCA-08BF58E65E44}">
      <dgm:prSet/>
      <dgm:spPr/>
      <dgm:t>
        <a:bodyPr/>
        <a:lstStyle/>
        <a:p>
          <a:endParaRPr lang="el-GR"/>
        </a:p>
      </dgm:t>
    </dgm:pt>
    <dgm:pt modelId="{C609B2DC-6E79-414E-9B97-A70EC8114573}" type="sibTrans" cxnId="{C4BBC937-965F-4FBF-ABCA-08BF58E65E44}">
      <dgm:prSet/>
      <dgm:spPr/>
      <dgm:t>
        <a:bodyPr/>
        <a:lstStyle/>
        <a:p>
          <a:endParaRPr lang="el-GR"/>
        </a:p>
      </dgm:t>
    </dgm:pt>
    <dgm:pt modelId="{A78C7B6E-B569-4537-BD0A-0FDBB944E191}">
      <dgm:prSet phldrT="[Κείμενο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l-GR" dirty="0">
            <a:latin typeface="Comic Sans MS" pitchFamily="66" charset="0"/>
          </a:endParaRPr>
        </a:p>
      </dgm:t>
    </dgm:pt>
    <dgm:pt modelId="{1854EB88-02C2-4C2B-ADD1-9A7A5F69BF53}" type="parTrans" cxnId="{D00D2CF1-13CF-40E4-B6AF-17A2004CBBDE}">
      <dgm:prSet/>
      <dgm:spPr/>
      <dgm:t>
        <a:bodyPr/>
        <a:lstStyle/>
        <a:p>
          <a:endParaRPr lang="el-GR">
            <a:latin typeface="Comic Sans MS" pitchFamily="66" charset="0"/>
          </a:endParaRPr>
        </a:p>
      </dgm:t>
    </dgm:pt>
    <dgm:pt modelId="{FF32EB8E-D2F1-4967-82F6-D01CBD98D55D}" type="sibTrans" cxnId="{D00D2CF1-13CF-40E4-B6AF-17A2004CBBDE}">
      <dgm:prSet/>
      <dgm:spPr/>
      <dgm:t>
        <a:bodyPr/>
        <a:lstStyle/>
        <a:p>
          <a:endParaRPr lang="el-GR"/>
        </a:p>
      </dgm:t>
    </dgm:pt>
    <dgm:pt modelId="{03BA99BF-0F7D-4C97-9500-6EEC3793CAC4}">
      <dgm:prSet phldrT="[Κείμενο]"/>
      <dgm:spPr/>
      <dgm:t>
        <a:bodyPr/>
        <a:lstStyle/>
        <a:p>
          <a:r>
            <a:rPr lang="el-GR" dirty="0" smtClean="0">
              <a:solidFill>
                <a:schemeClr val="bg1"/>
              </a:solidFill>
              <a:latin typeface="Comic Sans MS" pitchFamily="66" charset="0"/>
            </a:rPr>
            <a:t>Ιδιώτες </a:t>
          </a:r>
          <a:endParaRPr lang="el-GR" dirty="0">
            <a:solidFill>
              <a:schemeClr val="bg1"/>
            </a:solidFill>
            <a:latin typeface="Comic Sans MS" pitchFamily="66" charset="0"/>
          </a:endParaRPr>
        </a:p>
      </dgm:t>
    </dgm:pt>
    <dgm:pt modelId="{9A3121A2-A6B5-4460-99E3-AA13D3CAF442}" type="parTrans" cxnId="{E9F647B0-2C12-45BC-94F2-0664B934E683}">
      <dgm:prSet/>
      <dgm:spPr/>
      <dgm:t>
        <a:bodyPr/>
        <a:lstStyle/>
        <a:p>
          <a:endParaRPr lang="el-GR"/>
        </a:p>
      </dgm:t>
    </dgm:pt>
    <dgm:pt modelId="{EF6846E6-F398-4C92-B773-EC0F22A7C837}" type="sibTrans" cxnId="{E9F647B0-2C12-45BC-94F2-0664B934E683}">
      <dgm:prSet/>
      <dgm:spPr/>
      <dgm:t>
        <a:bodyPr/>
        <a:lstStyle/>
        <a:p>
          <a:endParaRPr lang="el-GR"/>
        </a:p>
      </dgm:t>
    </dgm:pt>
    <dgm:pt modelId="{83B3CE71-57DD-47AB-AA06-862F90B455D1}">
      <dgm:prSet phldrT="[Κείμενο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l-GR" dirty="0">
            <a:latin typeface="Comic Sans MS" pitchFamily="66" charset="0"/>
          </a:endParaRPr>
        </a:p>
      </dgm:t>
    </dgm:pt>
    <dgm:pt modelId="{E7BC5A66-9437-4EB9-95B9-43F90D4B2B74}" type="parTrans" cxnId="{82FB9495-689C-4DD5-8DB9-2C6885844F1B}">
      <dgm:prSet/>
      <dgm:spPr/>
      <dgm:t>
        <a:bodyPr/>
        <a:lstStyle/>
        <a:p>
          <a:endParaRPr lang="el-GR">
            <a:latin typeface="Comic Sans MS" pitchFamily="66" charset="0"/>
          </a:endParaRPr>
        </a:p>
      </dgm:t>
    </dgm:pt>
    <dgm:pt modelId="{597392BA-B401-4162-B332-771CDCD2F9B5}" type="sibTrans" cxnId="{82FB9495-689C-4DD5-8DB9-2C6885844F1B}">
      <dgm:prSet/>
      <dgm:spPr/>
      <dgm:t>
        <a:bodyPr/>
        <a:lstStyle/>
        <a:p>
          <a:endParaRPr lang="el-GR"/>
        </a:p>
      </dgm:t>
    </dgm:pt>
    <dgm:pt modelId="{7152D1E2-D738-41E1-B44A-6FCE9768DFB9}">
      <dgm:prSet phldrT="[Κείμενο]"/>
      <dgm:spPr/>
      <dgm:t>
        <a:bodyPr/>
        <a:lstStyle/>
        <a:p>
          <a:r>
            <a:rPr lang="el-GR" dirty="0" smtClean="0">
              <a:solidFill>
                <a:schemeClr val="bg1"/>
              </a:solidFill>
              <a:latin typeface="Comic Sans MS" pitchFamily="66" charset="0"/>
            </a:rPr>
            <a:t>Επιχειρήσεις</a:t>
          </a:r>
          <a:endParaRPr lang="el-GR" dirty="0">
            <a:solidFill>
              <a:schemeClr val="bg1"/>
            </a:solidFill>
            <a:latin typeface="Comic Sans MS" pitchFamily="66" charset="0"/>
          </a:endParaRPr>
        </a:p>
      </dgm:t>
    </dgm:pt>
    <dgm:pt modelId="{7E9DEAB1-68C4-4D1B-B4B1-30D3FB5B19CA}" type="parTrans" cxnId="{F574B6E3-8C49-4664-A925-1075A95D3909}">
      <dgm:prSet/>
      <dgm:spPr/>
      <dgm:t>
        <a:bodyPr/>
        <a:lstStyle/>
        <a:p>
          <a:endParaRPr lang="el-GR"/>
        </a:p>
      </dgm:t>
    </dgm:pt>
    <dgm:pt modelId="{810D7BCB-FA4F-45AC-B461-07294245D4E7}" type="sibTrans" cxnId="{F574B6E3-8C49-4664-A925-1075A95D3909}">
      <dgm:prSet/>
      <dgm:spPr/>
      <dgm:t>
        <a:bodyPr/>
        <a:lstStyle/>
        <a:p>
          <a:endParaRPr lang="el-GR"/>
        </a:p>
      </dgm:t>
    </dgm:pt>
    <dgm:pt modelId="{D7BFC0B3-1FF4-43C0-B9FB-832F3F83F748}">
      <dgm:prSet phldrT="[Κείμενο]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l-GR" dirty="0">
            <a:latin typeface="Comic Sans MS" pitchFamily="66" charset="0"/>
          </a:endParaRPr>
        </a:p>
      </dgm:t>
    </dgm:pt>
    <dgm:pt modelId="{7041D95B-F371-4EFE-A1F3-FD1FC6B1DA78}" type="sibTrans" cxnId="{AB6D4A68-B53B-46C5-B16E-1183C577801E}">
      <dgm:prSet/>
      <dgm:spPr/>
      <dgm:t>
        <a:bodyPr/>
        <a:lstStyle/>
        <a:p>
          <a:endParaRPr lang="el-GR"/>
        </a:p>
      </dgm:t>
    </dgm:pt>
    <dgm:pt modelId="{D5AA6B11-C465-407A-B29B-22317BD2ADB8}" type="parTrans" cxnId="{AB6D4A68-B53B-46C5-B16E-1183C577801E}">
      <dgm:prSet/>
      <dgm:spPr/>
      <dgm:t>
        <a:bodyPr/>
        <a:lstStyle/>
        <a:p>
          <a:endParaRPr lang="el-GR">
            <a:latin typeface="Comic Sans MS" pitchFamily="66" charset="0"/>
          </a:endParaRPr>
        </a:p>
      </dgm:t>
    </dgm:pt>
    <dgm:pt modelId="{9DACCB7D-20D9-41CE-88BD-9181DD0D88CC}" type="pres">
      <dgm:prSet presAssocID="{412B1A18-9E2A-40FD-B72C-BA303ADFF36E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6DF4F690-31AA-494A-A441-6564CC0D2271}" type="pres">
      <dgm:prSet presAssocID="{412B1A18-9E2A-40FD-B72C-BA303ADFF36E}" presName="cycle" presStyleCnt="0"/>
      <dgm:spPr/>
    </dgm:pt>
    <dgm:pt modelId="{CA2442CF-54BE-4480-987F-6795A71585D1}" type="pres">
      <dgm:prSet presAssocID="{412B1A18-9E2A-40FD-B72C-BA303ADFF36E}" presName="centerShape" presStyleCnt="0"/>
      <dgm:spPr/>
    </dgm:pt>
    <dgm:pt modelId="{078C330F-F055-4443-B6DF-FC2FEEB49BF3}" type="pres">
      <dgm:prSet presAssocID="{412B1A18-9E2A-40FD-B72C-BA303ADFF36E}" presName="connSite" presStyleLbl="node1" presStyleIdx="0" presStyleCnt="5"/>
      <dgm:spPr/>
    </dgm:pt>
    <dgm:pt modelId="{EE9E2755-3252-4EBC-999F-363F36A07D81}" type="pres">
      <dgm:prSet presAssocID="{412B1A18-9E2A-40FD-B72C-BA303ADFF36E}" presName="visible" presStyleLbl="node1" presStyleIdx="0" presStyleCnt="5" custLinFactNeighborX="-44735" custLinFactNeighborY="-1290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C2D7EFA7-9EE4-44AA-8DB5-05E39E2D71F4}" type="pres">
      <dgm:prSet presAssocID="{46C06D30-547A-4901-B8B2-3A474A8AD7C3}" presName="Name25" presStyleLbl="parChTrans1D1" presStyleIdx="0" presStyleCnt="4"/>
      <dgm:spPr/>
      <dgm:t>
        <a:bodyPr/>
        <a:lstStyle/>
        <a:p>
          <a:endParaRPr lang="el-GR"/>
        </a:p>
      </dgm:t>
    </dgm:pt>
    <dgm:pt modelId="{4ECBF356-6428-4C05-9EF3-C92044D91ED9}" type="pres">
      <dgm:prSet presAssocID="{20359899-29CD-4C55-840E-8FA60EFD7297}" presName="node" presStyleCnt="0"/>
      <dgm:spPr/>
    </dgm:pt>
    <dgm:pt modelId="{BB950681-E5F3-4BD1-83E4-0E0590A91DAF}" type="pres">
      <dgm:prSet presAssocID="{20359899-29CD-4C55-840E-8FA60EFD7297}" presName="parentNode" presStyleLbl="node1" presStyleIdx="1" presStyleCnt="5" custLinFactNeighborX="-6980" custLinFactNeighborY="12433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6D2BFCC3-58A2-44AA-9F15-BBE7616EC7EC}" type="pres">
      <dgm:prSet presAssocID="{20359899-29CD-4C55-840E-8FA60EFD7297}" presName="childNode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2225C4A0-03B7-4340-93E5-CB05206AA43B}" type="pres">
      <dgm:prSet presAssocID="{D5AA6B11-C465-407A-B29B-22317BD2ADB8}" presName="Name25" presStyleLbl="parChTrans1D1" presStyleIdx="1" presStyleCnt="4"/>
      <dgm:spPr/>
      <dgm:t>
        <a:bodyPr/>
        <a:lstStyle/>
        <a:p>
          <a:endParaRPr lang="el-GR"/>
        </a:p>
      </dgm:t>
    </dgm:pt>
    <dgm:pt modelId="{F49AA58F-7074-47DA-A300-B13DABF673E3}" type="pres">
      <dgm:prSet presAssocID="{D7BFC0B3-1FF4-43C0-B9FB-832F3F83F748}" presName="node" presStyleCnt="0"/>
      <dgm:spPr/>
    </dgm:pt>
    <dgm:pt modelId="{6901C042-9877-4617-AA88-C7D993D784F3}" type="pres">
      <dgm:prSet presAssocID="{D7BFC0B3-1FF4-43C0-B9FB-832F3F83F748}" presName="parentNode" presStyleLbl="node1" presStyleIdx="2" presStyleCnt="5" custLinFactNeighborX="75769" custLinFactNeighborY="-9004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3D4DD748-CB4F-4147-A4A8-DFD730ED84BC}" type="pres">
      <dgm:prSet presAssocID="{D7BFC0B3-1FF4-43C0-B9FB-832F3F83F748}" presName="childNode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46B98CB-2795-4D56-A58C-C6D635867A27}" type="pres">
      <dgm:prSet presAssocID="{1854EB88-02C2-4C2B-ADD1-9A7A5F69BF53}" presName="Name25" presStyleLbl="parChTrans1D1" presStyleIdx="2" presStyleCnt="4"/>
      <dgm:spPr/>
      <dgm:t>
        <a:bodyPr/>
        <a:lstStyle/>
        <a:p>
          <a:endParaRPr lang="el-GR"/>
        </a:p>
      </dgm:t>
    </dgm:pt>
    <dgm:pt modelId="{9F3AE617-9731-432F-BAAC-DBADF8CF91D6}" type="pres">
      <dgm:prSet presAssocID="{A78C7B6E-B569-4537-BD0A-0FDBB944E191}" presName="node" presStyleCnt="0"/>
      <dgm:spPr/>
    </dgm:pt>
    <dgm:pt modelId="{6E7960A0-9ABD-42F0-A573-F6D449FB9143}" type="pres">
      <dgm:prSet presAssocID="{A78C7B6E-B569-4537-BD0A-0FDBB944E191}" presName="parentNode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7551C73F-43EB-4611-81A5-D5D87F26C9D7}" type="pres">
      <dgm:prSet presAssocID="{A78C7B6E-B569-4537-BD0A-0FDBB944E191}" presName="childNode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B45453A-F97E-4512-91AF-65C766D914D5}" type="pres">
      <dgm:prSet presAssocID="{E7BC5A66-9437-4EB9-95B9-43F90D4B2B74}" presName="Name25" presStyleLbl="parChTrans1D1" presStyleIdx="3" presStyleCnt="4"/>
      <dgm:spPr/>
      <dgm:t>
        <a:bodyPr/>
        <a:lstStyle/>
        <a:p>
          <a:endParaRPr lang="el-GR"/>
        </a:p>
      </dgm:t>
    </dgm:pt>
    <dgm:pt modelId="{ECC42AB5-4F93-4FA1-93E5-B03832136DDE}" type="pres">
      <dgm:prSet presAssocID="{83B3CE71-57DD-47AB-AA06-862F90B455D1}" presName="node" presStyleCnt="0"/>
      <dgm:spPr/>
    </dgm:pt>
    <dgm:pt modelId="{78C03632-AF6D-4953-A9FE-393E71E05981}" type="pres">
      <dgm:prSet presAssocID="{83B3CE71-57DD-47AB-AA06-862F90B455D1}" presName="parentNode" presStyleLbl="node1" presStyleIdx="4" presStyleCnt="5" custLinFactNeighborX="-35474" custLinFactNeighborY="-12163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6BC55AA0-E171-4DA7-AEBC-7080EA855ADF}" type="pres">
      <dgm:prSet presAssocID="{83B3CE71-57DD-47AB-AA06-862F90B455D1}" presName="childNode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98B368EB-6309-40CC-B03A-80E5F4A637AF}" type="presOf" srcId="{83B3CE71-57DD-47AB-AA06-862F90B455D1}" destId="{78C03632-AF6D-4953-A9FE-393E71E05981}" srcOrd="0" destOrd="0" presId="urn:microsoft.com/office/officeart/2005/8/layout/radial2"/>
    <dgm:cxn modelId="{52B17003-C6B0-4154-9A5E-B9B4B7761B49}" type="presOf" srcId="{412B1A18-9E2A-40FD-B72C-BA303ADFF36E}" destId="{9DACCB7D-20D9-41CE-88BD-9181DD0D88CC}" srcOrd="0" destOrd="0" presId="urn:microsoft.com/office/officeart/2005/8/layout/radial2"/>
    <dgm:cxn modelId="{13EE52AC-9075-407A-9E0B-93368ED248CD}" type="presOf" srcId="{1854EB88-02C2-4C2B-ADD1-9A7A5F69BF53}" destId="{846B98CB-2795-4D56-A58C-C6D635867A27}" srcOrd="0" destOrd="0" presId="urn:microsoft.com/office/officeart/2005/8/layout/radial2"/>
    <dgm:cxn modelId="{AB6D4A68-B53B-46C5-B16E-1183C577801E}" srcId="{412B1A18-9E2A-40FD-B72C-BA303ADFF36E}" destId="{D7BFC0B3-1FF4-43C0-B9FB-832F3F83F748}" srcOrd="1" destOrd="0" parTransId="{D5AA6B11-C465-407A-B29B-22317BD2ADB8}" sibTransId="{7041D95B-F371-4EFE-A1F3-FD1FC6B1DA78}"/>
    <dgm:cxn modelId="{E34FBBDA-207A-4DFD-B545-51D707505939}" type="presOf" srcId="{20359899-29CD-4C55-840E-8FA60EFD7297}" destId="{BB950681-E5F3-4BD1-83E4-0E0590A91DAF}" srcOrd="0" destOrd="0" presId="urn:microsoft.com/office/officeart/2005/8/layout/radial2"/>
    <dgm:cxn modelId="{877ED184-2DAF-4752-8FFC-D1C95530D84A}" type="presOf" srcId="{D5AA6B11-C465-407A-B29B-22317BD2ADB8}" destId="{2225C4A0-03B7-4340-93E5-CB05206AA43B}" srcOrd="0" destOrd="0" presId="urn:microsoft.com/office/officeart/2005/8/layout/radial2"/>
    <dgm:cxn modelId="{0B207539-2646-4BCF-86A1-444516278784}" type="presOf" srcId="{E7BC5A66-9437-4EB9-95B9-43F90D4B2B74}" destId="{5B45453A-F97E-4512-91AF-65C766D914D5}" srcOrd="0" destOrd="0" presId="urn:microsoft.com/office/officeart/2005/8/layout/radial2"/>
    <dgm:cxn modelId="{1AA28D95-AFE9-4B7E-B29E-BB6D41810AFE}" type="presOf" srcId="{D7BFC0B3-1FF4-43C0-B9FB-832F3F83F748}" destId="{6901C042-9877-4617-AA88-C7D993D784F3}" srcOrd="0" destOrd="0" presId="urn:microsoft.com/office/officeart/2005/8/layout/radial2"/>
    <dgm:cxn modelId="{F574B6E3-8C49-4664-A925-1075A95D3909}" srcId="{83B3CE71-57DD-47AB-AA06-862F90B455D1}" destId="{7152D1E2-D738-41E1-B44A-6FCE9768DFB9}" srcOrd="0" destOrd="0" parTransId="{7E9DEAB1-68C4-4D1B-B4B1-30D3FB5B19CA}" sibTransId="{810D7BCB-FA4F-45AC-B461-07294245D4E7}"/>
    <dgm:cxn modelId="{651D1933-224D-48A7-8DE4-DA3C51C36770}" type="presOf" srcId="{03BA99BF-0F7D-4C97-9500-6EEC3793CAC4}" destId="{7551C73F-43EB-4611-81A5-D5D87F26C9D7}" srcOrd="0" destOrd="0" presId="urn:microsoft.com/office/officeart/2005/8/layout/radial2"/>
    <dgm:cxn modelId="{D00D2CF1-13CF-40E4-B6AF-17A2004CBBDE}" srcId="{412B1A18-9E2A-40FD-B72C-BA303ADFF36E}" destId="{A78C7B6E-B569-4537-BD0A-0FDBB944E191}" srcOrd="2" destOrd="0" parTransId="{1854EB88-02C2-4C2B-ADD1-9A7A5F69BF53}" sibTransId="{FF32EB8E-D2F1-4967-82F6-D01CBD98D55D}"/>
    <dgm:cxn modelId="{E9F647B0-2C12-45BC-94F2-0664B934E683}" srcId="{A78C7B6E-B569-4537-BD0A-0FDBB944E191}" destId="{03BA99BF-0F7D-4C97-9500-6EEC3793CAC4}" srcOrd="0" destOrd="0" parTransId="{9A3121A2-A6B5-4460-99E3-AA13D3CAF442}" sibTransId="{EF6846E6-F398-4C92-B773-EC0F22A7C837}"/>
    <dgm:cxn modelId="{82FB9495-689C-4DD5-8DB9-2C6885844F1B}" srcId="{412B1A18-9E2A-40FD-B72C-BA303ADFF36E}" destId="{83B3CE71-57DD-47AB-AA06-862F90B455D1}" srcOrd="3" destOrd="0" parTransId="{E7BC5A66-9437-4EB9-95B9-43F90D4B2B74}" sibTransId="{597392BA-B401-4162-B332-771CDCD2F9B5}"/>
    <dgm:cxn modelId="{E0F0D33A-0209-47D9-9B2E-C7DF60139E7A}" srcId="{20359899-29CD-4C55-840E-8FA60EFD7297}" destId="{DB7B9876-594D-4AD6-81DF-050EB410182F}" srcOrd="0" destOrd="0" parTransId="{E8143659-F7A4-4FAA-AFB8-00797110DEE4}" sibTransId="{50D8E492-0F89-48B0-A627-F9CD44C5A4E4}"/>
    <dgm:cxn modelId="{FE1E85CC-9414-4A58-B3A0-3C2DAAE0D696}" type="presOf" srcId="{D313F922-E5B3-40F9-8E8A-66E5D15C3FD1}" destId="{3D4DD748-CB4F-4147-A4A8-DFD730ED84BC}" srcOrd="0" destOrd="0" presId="urn:microsoft.com/office/officeart/2005/8/layout/radial2"/>
    <dgm:cxn modelId="{6CF7073C-DCD4-4F2B-9003-E3EEF802FABF}" type="presOf" srcId="{7152D1E2-D738-41E1-B44A-6FCE9768DFB9}" destId="{6BC55AA0-E171-4DA7-AEBC-7080EA855ADF}" srcOrd="0" destOrd="0" presId="urn:microsoft.com/office/officeart/2005/8/layout/radial2"/>
    <dgm:cxn modelId="{B5FD3FEA-04D4-46BF-9972-4CC0CDC788C9}" srcId="{412B1A18-9E2A-40FD-B72C-BA303ADFF36E}" destId="{20359899-29CD-4C55-840E-8FA60EFD7297}" srcOrd="0" destOrd="0" parTransId="{46C06D30-547A-4901-B8B2-3A474A8AD7C3}" sibTransId="{5C9FB1CA-DC33-4872-A71C-861F1A6F2A0C}"/>
    <dgm:cxn modelId="{83F53C67-E838-4B81-8A10-C85AF0170D14}" type="presOf" srcId="{A78C7B6E-B569-4537-BD0A-0FDBB944E191}" destId="{6E7960A0-9ABD-42F0-A573-F6D449FB9143}" srcOrd="0" destOrd="0" presId="urn:microsoft.com/office/officeart/2005/8/layout/radial2"/>
    <dgm:cxn modelId="{A0B25356-A61C-41A1-A38B-50A2B6B57C57}" type="presOf" srcId="{46C06D30-547A-4901-B8B2-3A474A8AD7C3}" destId="{C2D7EFA7-9EE4-44AA-8DB5-05E39E2D71F4}" srcOrd="0" destOrd="0" presId="urn:microsoft.com/office/officeart/2005/8/layout/radial2"/>
    <dgm:cxn modelId="{1B01E8B3-6098-43C8-85BE-E6540B435FA0}" type="presOf" srcId="{DB7B9876-594D-4AD6-81DF-050EB410182F}" destId="{6D2BFCC3-58A2-44AA-9F15-BBE7616EC7EC}" srcOrd="0" destOrd="0" presId="urn:microsoft.com/office/officeart/2005/8/layout/radial2"/>
    <dgm:cxn modelId="{C4BBC937-965F-4FBF-ABCA-08BF58E65E44}" srcId="{D7BFC0B3-1FF4-43C0-B9FB-832F3F83F748}" destId="{D313F922-E5B3-40F9-8E8A-66E5D15C3FD1}" srcOrd="0" destOrd="0" parTransId="{8CD1B563-41B1-4822-8EAF-CE4B06598567}" sibTransId="{C609B2DC-6E79-414E-9B97-A70EC8114573}"/>
    <dgm:cxn modelId="{6B0566E6-09C1-4B13-B266-EF518E0CFB1B}" type="presParOf" srcId="{9DACCB7D-20D9-41CE-88BD-9181DD0D88CC}" destId="{6DF4F690-31AA-494A-A441-6564CC0D2271}" srcOrd="0" destOrd="0" presId="urn:microsoft.com/office/officeart/2005/8/layout/radial2"/>
    <dgm:cxn modelId="{C1AEE03B-7257-4821-8372-D926487B1DA8}" type="presParOf" srcId="{6DF4F690-31AA-494A-A441-6564CC0D2271}" destId="{CA2442CF-54BE-4480-987F-6795A71585D1}" srcOrd="0" destOrd="0" presId="urn:microsoft.com/office/officeart/2005/8/layout/radial2"/>
    <dgm:cxn modelId="{6E81B0AE-A52D-4467-A495-99D3CC4BACA1}" type="presParOf" srcId="{CA2442CF-54BE-4480-987F-6795A71585D1}" destId="{078C330F-F055-4443-B6DF-FC2FEEB49BF3}" srcOrd="0" destOrd="0" presId="urn:microsoft.com/office/officeart/2005/8/layout/radial2"/>
    <dgm:cxn modelId="{27C28C48-5A3C-4995-97BC-AB1839785E60}" type="presParOf" srcId="{CA2442CF-54BE-4480-987F-6795A71585D1}" destId="{EE9E2755-3252-4EBC-999F-363F36A07D81}" srcOrd="1" destOrd="0" presId="urn:microsoft.com/office/officeart/2005/8/layout/radial2"/>
    <dgm:cxn modelId="{FA0D570A-8351-4372-8E8F-4F595E1B5568}" type="presParOf" srcId="{6DF4F690-31AA-494A-A441-6564CC0D2271}" destId="{C2D7EFA7-9EE4-44AA-8DB5-05E39E2D71F4}" srcOrd="1" destOrd="0" presId="urn:microsoft.com/office/officeart/2005/8/layout/radial2"/>
    <dgm:cxn modelId="{00D6E05E-3C70-4D16-865E-D1683EDA7E33}" type="presParOf" srcId="{6DF4F690-31AA-494A-A441-6564CC0D2271}" destId="{4ECBF356-6428-4C05-9EF3-C92044D91ED9}" srcOrd="2" destOrd="0" presId="urn:microsoft.com/office/officeart/2005/8/layout/radial2"/>
    <dgm:cxn modelId="{E8F03EBC-FE22-4610-BCFF-D98FBA637A12}" type="presParOf" srcId="{4ECBF356-6428-4C05-9EF3-C92044D91ED9}" destId="{BB950681-E5F3-4BD1-83E4-0E0590A91DAF}" srcOrd="0" destOrd="0" presId="urn:microsoft.com/office/officeart/2005/8/layout/radial2"/>
    <dgm:cxn modelId="{BD68C20D-2F61-467B-8B86-23052F6E9992}" type="presParOf" srcId="{4ECBF356-6428-4C05-9EF3-C92044D91ED9}" destId="{6D2BFCC3-58A2-44AA-9F15-BBE7616EC7EC}" srcOrd="1" destOrd="0" presId="urn:microsoft.com/office/officeart/2005/8/layout/radial2"/>
    <dgm:cxn modelId="{42292906-2451-43E4-B9D3-491BD85BCFC2}" type="presParOf" srcId="{6DF4F690-31AA-494A-A441-6564CC0D2271}" destId="{2225C4A0-03B7-4340-93E5-CB05206AA43B}" srcOrd="3" destOrd="0" presId="urn:microsoft.com/office/officeart/2005/8/layout/radial2"/>
    <dgm:cxn modelId="{71DA6CA3-09ED-43B0-BE2A-134508F1EF67}" type="presParOf" srcId="{6DF4F690-31AA-494A-A441-6564CC0D2271}" destId="{F49AA58F-7074-47DA-A300-B13DABF673E3}" srcOrd="4" destOrd="0" presId="urn:microsoft.com/office/officeart/2005/8/layout/radial2"/>
    <dgm:cxn modelId="{1DA40475-6F7A-465B-95C0-5561021C5BD5}" type="presParOf" srcId="{F49AA58F-7074-47DA-A300-B13DABF673E3}" destId="{6901C042-9877-4617-AA88-C7D993D784F3}" srcOrd="0" destOrd="0" presId="urn:microsoft.com/office/officeart/2005/8/layout/radial2"/>
    <dgm:cxn modelId="{3293A5BC-DE60-40E2-9EAC-9C7A0387F92D}" type="presParOf" srcId="{F49AA58F-7074-47DA-A300-B13DABF673E3}" destId="{3D4DD748-CB4F-4147-A4A8-DFD730ED84BC}" srcOrd="1" destOrd="0" presId="urn:microsoft.com/office/officeart/2005/8/layout/radial2"/>
    <dgm:cxn modelId="{EC830F12-E178-443A-8505-E2AA4308534B}" type="presParOf" srcId="{6DF4F690-31AA-494A-A441-6564CC0D2271}" destId="{846B98CB-2795-4D56-A58C-C6D635867A27}" srcOrd="5" destOrd="0" presId="urn:microsoft.com/office/officeart/2005/8/layout/radial2"/>
    <dgm:cxn modelId="{7B3ED472-E5C0-4315-B03B-1333F47A5C25}" type="presParOf" srcId="{6DF4F690-31AA-494A-A441-6564CC0D2271}" destId="{9F3AE617-9731-432F-BAAC-DBADF8CF91D6}" srcOrd="6" destOrd="0" presId="urn:microsoft.com/office/officeart/2005/8/layout/radial2"/>
    <dgm:cxn modelId="{FFECF4B0-C457-43A8-910E-509714CD1D81}" type="presParOf" srcId="{9F3AE617-9731-432F-BAAC-DBADF8CF91D6}" destId="{6E7960A0-9ABD-42F0-A573-F6D449FB9143}" srcOrd="0" destOrd="0" presId="urn:microsoft.com/office/officeart/2005/8/layout/radial2"/>
    <dgm:cxn modelId="{AF15CF55-0DD8-4C08-AB1A-E98DB4A7718E}" type="presParOf" srcId="{9F3AE617-9731-432F-BAAC-DBADF8CF91D6}" destId="{7551C73F-43EB-4611-81A5-D5D87F26C9D7}" srcOrd="1" destOrd="0" presId="urn:microsoft.com/office/officeart/2005/8/layout/radial2"/>
    <dgm:cxn modelId="{B1A46829-BED5-4096-9026-A88F3FF78C61}" type="presParOf" srcId="{6DF4F690-31AA-494A-A441-6564CC0D2271}" destId="{5B45453A-F97E-4512-91AF-65C766D914D5}" srcOrd="7" destOrd="0" presId="urn:microsoft.com/office/officeart/2005/8/layout/radial2"/>
    <dgm:cxn modelId="{F059C09E-C7D0-44F1-82D9-B276383B1145}" type="presParOf" srcId="{6DF4F690-31AA-494A-A441-6564CC0D2271}" destId="{ECC42AB5-4F93-4FA1-93E5-B03832136DDE}" srcOrd="8" destOrd="0" presId="urn:microsoft.com/office/officeart/2005/8/layout/radial2"/>
    <dgm:cxn modelId="{4F0EFDE6-3E21-4F22-ABF1-87C05F3D9EBB}" type="presParOf" srcId="{ECC42AB5-4F93-4FA1-93E5-B03832136DDE}" destId="{78C03632-AF6D-4953-A9FE-393E71E05981}" srcOrd="0" destOrd="0" presId="urn:microsoft.com/office/officeart/2005/8/layout/radial2"/>
    <dgm:cxn modelId="{0CC831FB-9FC6-4AED-B4AE-888FA8CA951C}" type="presParOf" srcId="{ECC42AB5-4F93-4FA1-93E5-B03832136DDE}" destId="{6BC55AA0-E171-4DA7-AEBC-7080EA855ADF}" srcOrd="1" destOrd="0" presId="urn:microsoft.com/office/officeart/2005/8/layout/radial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D7E0689-8822-4114-8290-FC289DAF73DE}">
      <dsp:nvSpPr>
        <dsp:cNvPr id="0" name=""/>
        <dsp:cNvSpPr/>
      </dsp:nvSpPr>
      <dsp:spPr>
        <a:xfrm>
          <a:off x="1227629" y="891269"/>
          <a:ext cx="5645133" cy="5645133"/>
        </a:xfrm>
        <a:prstGeom prst="blockArc">
          <a:avLst>
            <a:gd name="adj1" fmla="val 9000000"/>
            <a:gd name="adj2" fmla="val 16200000"/>
            <a:gd name="adj3" fmla="val 464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917BC8-1225-42A8-9F98-28C8C255F19B}">
      <dsp:nvSpPr>
        <dsp:cNvPr id="0" name=""/>
        <dsp:cNvSpPr/>
      </dsp:nvSpPr>
      <dsp:spPr>
        <a:xfrm>
          <a:off x="1227629" y="891269"/>
          <a:ext cx="5645133" cy="5645133"/>
        </a:xfrm>
        <a:prstGeom prst="blockArc">
          <a:avLst>
            <a:gd name="adj1" fmla="val 1800000"/>
            <a:gd name="adj2" fmla="val 9000000"/>
            <a:gd name="adj3" fmla="val 464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9B1468-D689-4ADB-9DED-A0E3E9FB40D6}">
      <dsp:nvSpPr>
        <dsp:cNvPr id="0" name=""/>
        <dsp:cNvSpPr/>
      </dsp:nvSpPr>
      <dsp:spPr>
        <a:xfrm>
          <a:off x="1227629" y="891269"/>
          <a:ext cx="5645133" cy="5645133"/>
        </a:xfrm>
        <a:prstGeom prst="blockArc">
          <a:avLst>
            <a:gd name="adj1" fmla="val 16200000"/>
            <a:gd name="adj2" fmla="val 1800000"/>
            <a:gd name="adj3" fmla="val 46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99D5BF-5360-4BF4-BB55-94C0E93E20C2}">
      <dsp:nvSpPr>
        <dsp:cNvPr id="0" name=""/>
        <dsp:cNvSpPr/>
      </dsp:nvSpPr>
      <dsp:spPr>
        <a:xfrm>
          <a:off x="2750889" y="2414530"/>
          <a:ext cx="2598612" cy="25986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200" kern="1200" dirty="0" smtClean="0"/>
            <a:t>Κοινωνικά Αποκλεισμένες Ομάδες</a:t>
          </a:r>
          <a:endParaRPr lang="el-GR" sz="2200" kern="1200" dirty="0"/>
        </a:p>
      </dsp:txBody>
      <dsp:txXfrm>
        <a:off x="2750889" y="2414530"/>
        <a:ext cx="2598612" cy="2598612"/>
      </dsp:txXfrm>
    </dsp:sp>
    <dsp:sp modelId="{CB2D790E-5BA2-477A-954A-9BB34882F5D9}">
      <dsp:nvSpPr>
        <dsp:cNvPr id="0" name=""/>
        <dsp:cNvSpPr/>
      </dsp:nvSpPr>
      <dsp:spPr>
        <a:xfrm>
          <a:off x="2815366" y="-43710"/>
          <a:ext cx="2469658" cy="200093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200" kern="1200" dirty="0" smtClean="0"/>
            <a:t>Ενίσχυση</a:t>
          </a:r>
          <a:endParaRPr lang="el-GR" sz="2200" kern="1200" dirty="0"/>
        </a:p>
      </dsp:txBody>
      <dsp:txXfrm>
        <a:off x="2815366" y="-43710"/>
        <a:ext cx="2469658" cy="2000931"/>
      </dsp:txXfrm>
    </dsp:sp>
    <dsp:sp modelId="{09F16241-0526-4302-BC6C-46E06919A11B}">
      <dsp:nvSpPr>
        <dsp:cNvPr id="0" name=""/>
        <dsp:cNvSpPr/>
      </dsp:nvSpPr>
      <dsp:spPr>
        <a:xfrm>
          <a:off x="5203069" y="4091911"/>
          <a:ext cx="2469658" cy="200093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200" kern="1200" dirty="0" smtClean="0"/>
            <a:t>Ενδυνάμωση</a:t>
          </a:r>
          <a:endParaRPr lang="el-GR" sz="2200" kern="1200" dirty="0"/>
        </a:p>
      </dsp:txBody>
      <dsp:txXfrm>
        <a:off x="5203069" y="4091911"/>
        <a:ext cx="2469658" cy="2000931"/>
      </dsp:txXfrm>
    </dsp:sp>
    <dsp:sp modelId="{160795D5-0C72-4E12-8636-1D245CF7CE88}">
      <dsp:nvSpPr>
        <dsp:cNvPr id="0" name=""/>
        <dsp:cNvSpPr/>
      </dsp:nvSpPr>
      <dsp:spPr>
        <a:xfrm>
          <a:off x="427663" y="4091911"/>
          <a:ext cx="2469658" cy="200093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200" kern="1200" dirty="0" smtClean="0"/>
            <a:t>(</a:t>
          </a:r>
          <a:r>
            <a:rPr lang="el-GR" sz="2200" kern="1200" dirty="0" err="1" smtClean="0"/>
            <a:t>Επαν</a:t>
          </a:r>
          <a:r>
            <a:rPr lang="el-GR" sz="2200" kern="1200" dirty="0" smtClean="0"/>
            <a:t>)ένταξη</a:t>
          </a:r>
          <a:endParaRPr lang="el-GR" sz="2200" kern="1200" dirty="0"/>
        </a:p>
      </dsp:txBody>
      <dsp:txXfrm>
        <a:off x="427663" y="4091911"/>
        <a:ext cx="2469658" cy="200093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D7E0689-8822-4114-8290-FC289DAF73DE}">
      <dsp:nvSpPr>
        <dsp:cNvPr id="0" name=""/>
        <dsp:cNvSpPr/>
      </dsp:nvSpPr>
      <dsp:spPr>
        <a:xfrm>
          <a:off x="708442" y="361840"/>
          <a:ext cx="2291018" cy="2291018"/>
        </a:xfrm>
        <a:prstGeom prst="blockArc">
          <a:avLst>
            <a:gd name="adj1" fmla="val 9000000"/>
            <a:gd name="adj2" fmla="val 16200000"/>
            <a:gd name="adj3" fmla="val 4636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917BC8-1225-42A8-9F98-28C8C255F19B}">
      <dsp:nvSpPr>
        <dsp:cNvPr id="0" name=""/>
        <dsp:cNvSpPr/>
      </dsp:nvSpPr>
      <dsp:spPr>
        <a:xfrm>
          <a:off x="708442" y="361840"/>
          <a:ext cx="2291018" cy="2291018"/>
        </a:xfrm>
        <a:prstGeom prst="blockArc">
          <a:avLst>
            <a:gd name="adj1" fmla="val 1800000"/>
            <a:gd name="adj2" fmla="val 9000000"/>
            <a:gd name="adj3" fmla="val 4636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9B1468-D689-4ADB-9DED-A0E3E9FB40D6}">
      <dsp:nvSpPr>
        <dsp:cNvPr id="0" name=""/>
        <dsp:cNvSpPr/>
      </dsp:nvSpPr>
      <dsp:spPr>
        <a:xfrm>
          <a:off x="708442" y="361840"/>
          <a:ext cx="2291018" cy="2291018"/>
        </a:xfrm>
        <a:prstGeom prst="blockArc">
          <a:avLst>
            <a:gd name="adj1" fmla="val 16200000"/>
            <a:gd name="adj2" fmla="val 1800000"/>
            <a:gd name="adj3" fmla="val 4636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99D5BF-5360-4BF4-BB55-94C0E93E20C2}">
      <dsp:nvSpPr>
        <dsp:cNvPr id="0" name=""/>
        <dsp:cNvSpPr/>
      </dsp:nvSpPr>
      <dsp:spPr>
        <a:xfrm>
          <a:off x="1327096" y="980493"/>
          <a:ext cx="1053710" cy="10537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900" kern="1200" dirty="0" smtClean="0"/>
            <a:t>Κοινωνικά Αποκλεισμένες Ομάδες</a:t>
          </a:r>
          <a:endParaRPr lang="el-GR" sz="900" kern="1200" dirty="0"/>
        </a:p>
      </dsp:txBody>
      <dsp:txXfrm>
        <a:off x="1327096" y="980493"/>
        <a:ext cx="1053710" cy="1053710"/>
      </dsp:txXfrm>
    </dsp:sp>
    <dsp:sp modelId="{CB2D790E-5BA2-477A-954A-9BB34882F5D9}">
      <dsp:nvSpPr>
        <dsp:cNvPr id="0" name=""/>
        <dsp:cNvSpPr/>
      </dsp:nvSpPr>
      <dsp:spPr>
        <a:xfrm>
          <a:off x="1353241" y="-17285"/>
          <a:ext cx="1001421" cy="81135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 smtClean="0"/>
            <a:t>Ενίσχυση</a:t>
          </a:r>
          <a:endParaRPr lang="el-GR" sz="1000" kern="1200" dirty="0"/>
        </a:p>
      </dsp:txBody>
      <dsp:txXfrm>
        <a:off x="1353241" y="-17285"/>
        <a:ext cx="1001421" cy="811357"/>
      </dsp:txXfrm>
    </dsp:sp>
    <dsp:sp modelId="{09F16241-0526-4302-BC6C-46E06919A11B}">
      <dsp:nvSpPr>
        <dsp:cNvPr id="0" name=""/>
        <dsp:cNvSpPr/>
      </dsp:nvSpPr>
      <dsp:spPr>
        <a:xfrm>
          <a:off x="2322285" y="1661148"/>
          <a:ext cx="1001421" cy="81135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 smtClean="0"/>
            <a:t>Ενδυνάμωση</a:t>
          </a:r>
          <a:endParaRPr lang="el-GR" sz="1000" kern="1200" dirty="0"/>
        </a:p>
      </dsp:txBody>
      <dsp:txXfrm>
        <a:off x="2322285" y="1661148"/>
        <a:ext cx="1001421" cy="811357"/>
      </dsp:txXfrm>
    </dsp:sp>
    <dsp:sp modelId="{160795D5-0C72-4E12-8636-1D245CF7CE88}">
      <dsp:nvSpPr>
        <dsp:cNvPr id="0" name=""/>
        <dsp:cNvSpPr/>
      </dsp:nvSpPr>
      <dsp:spPr>
        <a:xfrm>
          <a:off x="384197" y="1661148"/>
          <a:ext cx="1001421" cy="81135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 smtClean="0"/>
            <a:t>(</a:t>
          </a:r>
          <a:r>
            <a:rPr lang="el-GR" sz="1000" kern="1200" dirty="0" err="1" smtClean="0"/>
            <a:t>Επαν</a:t>
          </a:r>
          <a:r>
            <a:rPr lang="el-GR" sz="1000" kern="1200" dirty="0" smtClean="0"/>
            <a:t>)ένταξη</a:t>
          </a:r>
          <a:endParaRPr lang="el-GR" sz="1000" kern="1200" dirty="0"/>
        </a:p>
      </dsp:txBody>
      <dsp:txXfrm>
        <a:off x="384197" y="1661148"/>
        <a:ext cx="1001421" cy="81135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2F974FA-BB87-49B1-A33D-C196163AC3E5}">
      <dsp:nvSpPr>
        <dsp:cNvPr id="0" name=""/>
        <dsp:cNvSpPr/>
      </dsp:nvSpPr>
      <dsp:spPr>
        <a:xfrm>
          <a:off x="0" y="572648"/>
          <a:ext cx="1149850" cy="5485017"/>
        </a:xfrm>
        <a:prstGeom prst="roundRect">
          <a:avLst>
            <a:gd name="adj" fmla="val 10000"/>
          </a:avLst>
        </a:prstGeom>
        <a:solidFill>
          <a:srgbClr val="C00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Comic Sans MS" pitchFamily="66" charset="0"/>
            </a:rPr>
            <a:t>P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Comic Sans MS" pitchFamily="66" charset="0"/>
            </a:rPr>
            <a:t>R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Comic Sans MS" pitchFamily="66" charset="0"/>
            </a:rPr>
            <a:t>A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Comic Sans MS" pitchFamily="66" charset="0"/>
            </a:rPr>
            <a:t>K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Comic Sans MS" pitchFamily="66" charset="0"/>
            </a:rPr>
            <a:t>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Comic Sans MS" pitchFamily="66" charset="0"/>
            </a:rPr>
            <a:t>I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Comic Sans MS" pitchFamily="66" charset="0"/>
            </a:rPr>
            <a:t>S</a:t>
          </a:r>
          <a:endParaRPr lang="el-GR" sz="2000" kern="1200" dirty="0">
            <a:latin typeface="Comic Sans MS" pitchFamily="66" charset="0"/>
          </a:endParaRPr>
        </a:p>
      </dsp:txBody>
      <dsp:txXfrm>
        <a:off x="0" y="572648"/>
        <a:ext cx="1149850" cy="5485017"/>
      </dsp:txXfrm>
    </dsp:sp>
    <dsp:sp modelId="{905812E6-A610-40F6-BD58-81977527D865}">
      <dsp:nvSpPr>
        <dsp:cNvPr id="0" name=""/>
        <dsp:cNvSpPr/>
      </dsp:nvSpPr>
      <dsp:spPr>
        <a:xfrm rot="17343776">
          <a:off x="442823" y="2312396"/>
          <a:ext cx="2099890" cy="20786"/>
        </a:xfrm>
        <a:custGeom>
          <a:avLst/>
          <a:gdLst/>
          <a:ahLst/>
          <a:cxnLst/>
          <a:rect l="0" t="0" r="0" b="0"/>
          <a:pathLst>
            <a:path>
              <a:moveTo>
                <a:pt x="0" y="10393"/>
              </a:moveTo>
              <a:lnTo>
                <a:pt x="2099890" y="1039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700" kern="1200"/>
        </a:p>
      </dsp:txBody>
      <dsp:txXfrm rot="17343776">
        <a:off x="1440272" y="2270292"/>
        <a:ext cx="104994" cy="104994"/>
      </dsp:txXfrm>
    </dsp:sp>
    <dsp:sp modelId="{43C71796-7B8D-42DD-952C-627EBAD2AE99}">
      <dsp:nvSpPr>
        <dsp:cNvPr id="0" name=""/>
        <dsp:cNvSpPr/>
      </dsp:nvSpPr>
      <dsp:spPr>
        <a:xfrm>
          <a:off x="1835688" y="692700"/>
          <a:ext cx="2550892" cy="127544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6400" kern="1200" dirty="0"/>
        </a:p>
      </dsp:txBody>
      <dsp:txXfrm>
        <a:off x="1835688" y="692700"/>
        <a:ext cx="2550892" cy="1275446"/>
      </dsp:txXfrm>
    </dsp:sp>
    <dsp:sp modelId="{3F821D5D-CF11-4BFE-AEDE-BBA67DCFBE72}">
      <dsp:nvSpPr>
        <dsp:cNvPr id="0" name=""/>
        <dsp:cNvSpPr/>
      </dsp:nvSpPr>
      <dsp:spPr>
        <a:xfrm rot="20361046">
          <a:off x="995301" y="2456409"/>
          <a:ext cx="4811366" cy="20786"/>
        </a:xfrm>
        <a:custGeom>
          <a:avLst/>
          <a:gdLst/>
          <a:ahLst/>
          <a:cxnLst/>
          <a:rect l="0" t="0" r="0" b="0"/>
          <a:pathLst>
            <a:path>
              <a:moveTo>
                <a:pt x="0" y="10393"/>
              </a:moveTo>
              <a:lnTo>
                <a:pt x="4811366" y="1039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700" kern="1200"/>
        </a:p>
      </dsp:txBody>
      <dsp:txXfrm rot="20361046">
        <a:off x="3280700" y="2346518"/>
        <a:ext cx="240568" cy="240568"/>
      </dsp:txXfrm>
    </dsp:sp>
    <dsp:sp modelId="{E281B08A-16C6-4B15-B2FB-4FE604361C10}">
      <dsp:nvSpPr>
        <dsp:cNvPr id="0" name=""/>
        <dsp:cNvSpPr/>
      </dsp:nvSpPr>
      <dsp:spPr>
        <a:xfrm>
          <a:off x="5652119" y="980724"/>
          <a:ext cx="2550892" cy="127544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6400" kern="1200" dirty="0"/>
        </a:p>
      </dsp:txBody>
      <dsp:txXfrm>
        <a:off x="5652119" y="980724"/>
        <a:ext cx="2550892" cy="1275446"/>
      </dsp:txXfrm>
    </dsp:sp>
    <dsp:sp modelId="{41932462-C42F-462D-B80F-1787F81B656F}">
      <dsp:nvSpPr>
        <dsp:cNvPr id="0" name=""/>
        <dsp:cNvSpPr/>
      </dsp:nvSpPr>
      <dsp:spPr>
        <a:xfrm rot="68118">
          <a:off x="1149337" y="3356510"/>
          <a:ext cx="5223368" cy="20786"/>
        </a:xfrm>
        <a:custGeom>
          <a:avLst/>
          <a:gdLst/>
          <a:ahLst/>
          <a:cxnLst/>
          <a:rect l="0" t="0" r="0" b="0"/>
          <a:pathLst>
            <a:path>
              <a:moveTo>
                <a:pt x="0" y="10393"/>
              </a:moveTo>
              <a:lnTo>
                <a:pt x="5223368" y="1039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800" kern="1200"/>
        </a:p>
      </dsp:txBody>
      <dsp:txXfrm rot="68118">
        <a:off x="3630437" y="3236318"/>
        <a:ext cx="261168" cy="261168"/>
      </dsp:txXfrm>
    </dsp:sp>
    <dsp:sp modelId="{7B870E6E-D09E-406C-ADCA-13F7BA45AFA0}">
      <dsp:nvSpPr>
        <dsp:cNvPr id="0" name=""/>
        <dsp:cNvSpPr/>
      </dsp:nvSpPr>
      <dsp:spPr>
        <a:xfrm>
          <a:off x="6372193" y="2780926"/>
          <a:ext cx="2550892" cy="127544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600" kern="1200" dirty="0">
            <a:solidFill>
              <a:schemeClr val="tx1"/>
            </a:solidFill>
            <a:latin typeface="Comic Sans MS" pitchFamily="66" charset="0"/>
          </a:endParaRPr>
        </a:p>
      </dsp:txBody>
      <dsp:txXfrm>
        <a:off x="6372193" y="2780926"/>
        <a:ext cx="2550892" cy="1275446"/>
      </dsp:txXfrm>
    </dsp:sp>
    <dsp:sp modelId="{90CABE1E-F061-4FA4-9EB2-BD2170CA4947}">
      <dsp:nvSpPr>
        <dsp:cNvPr id="0" name=""/>
        <dsp:cNvSpPr/>
      </dsp:nvSpPr>
      <dsp:spPr>
        <a:xfrm rot="1552038">
          <a:off x="931260" y="4256610"/>
          <a:ext cx="4363383" cy="20786"/>
        </a:xfrm>
        <a:custGeom>
          <a:avLst/>
          <a:gdLst/>
          <a:ahLst/>
          <a:cxnLst/>
          <a:rect l="0" t="0" r="0" b="0"/>
          <a:pathLst>
            <a:path>
              <a:moveTo>
                <a:pt x="0" y="10393"/>
              </a:moveTo>
              <a:lnTo>
                <a:pt x="4363383" y="1039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500" kern="1200"/>
        </a:p>
      </dsp:txBody>
      <dsp:txXfrm rot="1552038">
        <a:off x="3003867" y="4157919"/>
        <a:ext cx="218169" cy="218169"/>
      </dsp:txXfrm>
    </dsp:sp>
    <dsp:sp modelId="{9BFE87B7-AD89-4B85-857D-57054F2B4869}">
      <dsp:nvSpPr>
        <dsp:cNvPr id="0" name=""/>
        <dsp:cNvSpPr/>
      </dsp:nvSpPr>
      <dsp:spPr>
        <a:xfrm>
          <a:off x="5076053" y="4581127"/>
          <a:ext cx="2550892" cy="127544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6400" kern="1200" dirty="0"/>
        </a:p>
      </dsp:txBody>
      <dsp:txXfrm>
        <a:off x="5076053" y="4581127"/>
        <a:ext cx="2550892" cy="1275446"/>
      </dsp:txXfrm>
    </dsp:sp>
    <dsp:sp modelId="{974188BD-D389-44A4-85E1-3BFC473DD488}">
      <dsp:nvSpPr>
        <dsp:cNvPr id="0" name=""/>
        <dsp:cNvSpPr/>
      </dsp:nvSpPr>
      <dsp:spPr>
        <a:xfrm rot="4543547">
          <a:off x="101948" y="4652653"/>
          <a:ext cx="2781658" cy="20786"/>
        </a:xfrm>
        <a:custGeom>
          <a:avLst/>
          <a:gdLst/>
          <a:ahLst/>
          <a:cxnLst/>
          <a:rect l="0" t="0" r="0" b="0"/>
          <a:pathLst>
            <a:path>
              <a:moveTo>
                <a:pt x="0" y="10393"/>
              </a:moveTo>
              <a:lnTo>
                <a:pt x="2781658" y="1039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900" kern="1200"/>
        </a:p>
      </dsp:txBody>
      <dsp:txXfrm rot="4543547">
        <a:off x="1423235" y="4593505"/>
        <a:ext cx="139082" cy="139082"/>
      </dsp:txXfrm>
    </dsp:sp>
    <dsp:sp modelId="{90D9E3C7-4556-4D37-B769-094AA7BB5A0D}">
      <dsp:nvSpPr>
        <dsp:cNvPr id="0" name=""/>
        <dsp:cNvSpPr/>
      </dsp:nvSpPr>
      <dsp:spPr>
        <a:xfrm>
          <a:off x="1835704" y="5373213"/>
          <a:ext cx="2550892" cy="127544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6400" kern="1200" dirty="0"/>
        </a:p>
      </dsp:txBody>
      <dsp:txXfrm>
        <a:off x="1835704" y="5373213"/>
        <a:ext cx="2550892" cy="127544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B45453A-F97E-4512-91AF-65C766D914D5}">
      <dsp:nvSpPr>
        <dsp:cNvPr id="0" name=""/>
        <dsp:cNvSpPr/>
      </dsp:nvSpPr>
      <dsp:spPr>
        <a:xfrm rot="4181831">
          <a:off x="2411159" y="4734016"/>
          <a:ext cx="949817" cy="49746"/>
        </a:xfrm>
        <a:custGeom>
          <a:avLst/>
          <a:gdLst/>
          <a:ahLst/>
          <a:cxnLst/>
          <a:rect l="0" t="0" r="0" b="0"/>
          <a:pathLst>
            <a:path>
              <a:moveTo>
                <a:pt x="0" y="24873"/>
              </a:moveTo>
              <a:lnTo>
                <a:pt x="949817" y="248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6B98CB-2795-4D56-A58C-C6D635867A27}">
      <dsp:nvSpPr>
        <dsp:cNvPr id="0" name=""/>
        <dsp:cNvSpPr/>
      </dsp:nvSpPr>
      <dsp:spPr>
        <a:xfrm rot="1312271">
          <a:off x="3245683" y="3929219"/>
          <a:ext cx="912959" cy="49746"/>
        </a:xfrm>
        <a:custGeom>
          <a:avLst/>
          <a:gdLst/>
          <a:ahLst/>
          <a:cxnLst/>
          <a:rect l="0" t="0" r="0" b="0"/>
          <a:pathLst>
            <a:path>
              <a:moveTo>
                <a:pt x="0" y="24873"/>
              </a:moveTo>
              <a:lnTo>
                <a:pt x="912959" y="248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25C4A0-03B7-4340-93E5-CB05206AA43B}">
      <dsp:nvSpPr>
        <dsp:cNvPr id="0" name=""/>
        <dsp:cNvSpPr/>
      </dsp:nvSpPr>
      <dsp:spPr>
        <a:xfrm rot="20563972">
          <a:off x="3231916" y="2822136"/>
          <a:ext cx="2068949" cy="49746"/>
        </a:xfrm>
        <a:custGeom>
          <a:avLst/>
          <a:gdLst/>
          <a:ahLst/>
          <a:cxnLst/>
          <a:rect l="0" t="0" r="0" b="0"/>
          <a:pathLst>
            <a:path>
              <a:moveTo>
                <a:pt x="0" y="24873"/>
              </a:moveTo>
              <a:lnTo>
                <a:pt x="2068949" y="248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D7EFA7-9EE4-44AA-8DB5-05E39E2D71F4}">
      <dsp:nvSpPr>
        <dsp:cNvPr id="0" name=""/>
        <dsp:cNvSpPr/>
      </dsp:nvSpPr>
      <dsp:spPr>
        <a:xfrm rot="17914448">
          <a:off x="2598953" y="2053664"/>
          <a:ext cx="1061209" cy="49746"/>
        </a:xfrm>
        <a:custGeom>
          <a:avLst/>
          <a:gdLst/>
          <a:ahLst/>
          <a:cxnLst/>
          <a:rect l="0" t="0" r="0" b="0"/>
          <a:pathLst>
            <a:path>
              <a:moveTo>
                <a:pt x="0" y="24873"/>
              </a:moveTo>
              <a:lnTo>
                <a:pt x="1061209" y="248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9E2755-3252-4EBC-999F-363F36A07D81}">
      <dsp:nvSpPr>
        <dsp:cNvPr id="0" name=""/>
        <dsp:cNvSpPr/>
      </dsp:nvSpPr>
      <dsp:spPr>
        <a:xfrm>
          <a:off x="3" y="2132849"/>
          <a:ext cx="2527101" cy="252710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950681-E5F3-4BD1-83E4-0E0590A91DAF}">
      <dsp:nvSpPr>
        <dsp:cNvPr id="0" name=""/>
        <dsp:cNvSpPr/>
      </dsp:nvSpPr>
      <dsp:spPr>
        <a:xfrm>
          <a:off x="2987823" y="188641"/>
          <a:ext cx="1516260" cy="1516260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6200" kern="1200" dirty="0">
            <a:latin typeface="Comic Sans MS" pitchFamily="66" charset="0"/>
          </a:endParaRPr>
        </a:p>
      </dsp:txBody>
      <dsp:txXfrm>
        <a:off x="2987823" y="188641"/>
        <a:ext cx="1516260" cy="1516260"/>
      </dsp:txXfrm>
    </dsp:sp>
    <dsp:sp modelId="{6D2BFCC3-58A2-44AA-9F15-BBE7616EC7EC}">
      <dsp:nvSpPr>
        <dsp:cNvPr id="0" name=""/>
        <dsp:cNvSpPr/>
      </dsp:nvSpPr>
      <dsp:spPr>
        <a:xfrm>
          <a:off x="4655710" y="188641"/>
          <a:ext cx="2274391" cy="1516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2700" kern="1200" dirty="0" smtClean="0">
              <a:solidFill>
                <a:schemeClr val="bg1"/>
              </a:solidFill>
              <a:latin typeface="Comic Sans MS" pitchFamily="66" charset="0"/>
            </a:rPr>
            <a:t>Ευρωπαϊκή Ένωση</a:t>
          </a:r>
          <a:endParaRPr lang="el-GR" sz="2700" kern="1200" dirty="0">
            <a:solidFill>
              <a:schemeClr val="bg1"/>
            </a:solidFill>
            <a:latin typeface="Comic Sans MS" pitchFamily="66" charset="0"/>
          </a:endParaRPr>
        </a:p>
      </dsp:txBody>
      <dsp:txXfrm>
        <a:off x="4655710" y="188641"/>
        <a:ext cx="2274391" cy="1516260"/>
      </dsp:txXfrm>
    </dsp:sp>
    <dsp:sp modelId="{6901C042-9877-4617-AA88-C7D993D784F3}">
      <dsp:nvSpPr>
        <dsp:cNvPr id="0" name=""/>
        <dsp:cNvSpPr/>
      </dsp:nvSpPr>
      <dsp:spPr>
        <a:xfrm>
          <a:off x="5220074" y="1556784"/>
          <a:ext cx="1516260" cy="1516260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6200" kern="1200" dirty="0">
            <a:latin typeface="Comic Sans MS" pitchFamily="66" charset="0"/>
          </a:endParaRPr>
        </a:p>
      </dsp:txBody>
      <dsp:txXfrm>
        <a:off x="5220074" y="1556784"/>
        <a:ext cx="1516260" cy="1516260"/>
      </dsp:txXfrm>
    </dsp:sp>
    <dsp:sp modelId="{3D4DD748-CB4F-4147-A4A8-DFD730ED84BC}">
      <dsp:nvSpPr>
        <dsp:cNvPr id="0" name=""/>
        <dsp:cNvSpPr/>
      </dsp:nvSpPr>
      <dsp:spPr>
        <a:xfrm>
          <a:off x="6887961" y="1556784"/>
          <a:ext cx="2274391" cy="1516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2700" kern="1200" dirty="0" smtClean="0">
              <a:solidFill>
                <a:schemeClr val="bg1"/>
              </a:solidFill>
              <a:latin typeface="Comic Sans MS" pitchFamily="66" charset="0"/>
            </a:rPr>
            <a:t>Ελληνικό κράτος</a:t>
          </a:r>
          <a:endParaRPr lang="el-GR" sz="2700" kern="1200" dirty="0">
            <a:solidFill>
              <a:schemeClr val="bg1"/>
            </a:solidFill>
            <a:latin typeface="Comic Sans MS" pitchFamily="66" charset="0"/>
          </a:endParaRPr>
        </a:p>
      </dsp:txBody>
      <dsp:txXfrm>
        <a:off x="6887961" y="1556784"/>
        <a:ext cx="2274391" cy="1516260"/>
      </dsp:txXfrm>
    </dsp:sp>
    <dsp:sp modelId="{6E7960A0-9ABD-42F0-A573-F6D449FB9143}">
      <dsp:nvSpPr>
        <dsp:cNvPr id="0" name=""/>
        <dsp:cNvSpPr/>
      </dsp:nvSpPr>
      <dsp:spPr>
        <a:xfrm>
          <a:off x="4071219" y="3648429"/>
          <a:ext cx="1516260" cy="1516260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6200" kern="1200" dirty="0">
            <a:latin typeface="Comic Sans MS" pitchFamily="66" charset="0"/>
          </a:endParaRPr>
        </a:p>
      </dsp:txBody>
      <dsp:txXfrm>
        <a:off x="4071219" y="3648429"/>
        <a:ext cx="1516260" cy="1516260"/>
      </dsp:txXfrm>
    </dsp:sp>
    <dsp:sp modelId="{7551C73F-43EB-4611-81A5-D5D87F26C9D7}">
      <dsp:nvSpPr>
        <dsp:cNvPr id="0" name=""/>
        <dsp:cNvSpPr/>
      </dsp:nvSpPr>
      <dsp:spPr>
        <a:xfrm>
          <a:off x="5739106" y="3648429"/>
          <a:ext cx="2274391" cy="1516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2700" kern="1200" dirty="0" smtClean="0">
              <a:solidFill>
                <a:schemeClr val="bg1"/>
              </a:solidFill>
              <a:latin typeface="Comic Sans MS" pitchFamily="66" charset="0"/>
            </a:rPr>
            <a:t>Ιδιώτες </a:t>
          </a:r>
          <a:endParaRPr lang="el-GR" sz="2700" kern="1200" dirty="0">
            <a:solidFill>
              <a:schemeClr val="bg1"/>
            </a:solidFill>
            <a:latin typeface="Comic Sans MS" pitchFamily="66" charset="0"/>
          </a:endParaRPr>
        </a:p>
      </dsp:txBody>
      <dsp:txXfrm>
        <a:off x="5739106" y="3648429"/>
        <a:ext cx="2274391" cy="1516260"/>
      </dsp:txXfrm>
    </dsp:sp>
    <dsp:sp modelId="{78C03632-AF6D-4953-A9FE-393E71E05981}">
      <dsp:nvSpPr>
        <dsp:cNvPr id="0" name=""/>
        <dsp:cNvSpPr/>
      </dsp:nvSpPr>
      <dsp:spPr>
        <a:xfrm>
          <a:off x="2555780" y="5157191"/>
          <a:ext cx="1516260" cy="1516260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6200" kern="1200" dirty="0">
            <a:latin typeface="Comic Sans MS" pitchFamily="66" charset="0"/>
          </a:endParaRPr>
        </a:p>
      </dsp:txBody>
      <dsp:txXfrm>
        <a:off x="2555780" y="5157191"/>
        <a:ext cx="1516260" cy="1516260"/>
      </dsp:txXfrm>
    </dsp:sp>
    <dsp:sp modelId="{6BC55AA0-E171-4DA7-AEBC-7080EA855ADF}">
      <dsp:nvSpPr>
        <dsp:cNvPr id="0" name=""/>
        <dsp:cNvSpPr/>
      </dsp:nvSpPr>
      <dsp:spPr>
        <a:xfrm>
          <a:off x="4223667" y="5157191"/>
          <a:ext cx="2274391" cy="1516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2700" kern="1200" dirty="0" smtClean="0">
              <a:solidFill>
                <a:schemeClr val="bg1"/>
              </a:solidFill>
              <a:latin typeface="Comic Sans MS" pitchFamily="66" charset="0"/>
            </a:rPr>
            <a:t>Επιχειρήσεις</a:t>
          </a:r>
          <a:endParaRPr lang="el-GR" sz="2700" kern="1200" dirty="0">
            <a:solidFill>
              <a:schemeClr val="bg1"/>
            </a:solidFill>
            <a:latin typeface="Comic Sans MS" pitchFamily="66" charset="0"/>
          </a:endParaRPr>
        </a:p>
      </dsp:txBody>
      <dsp:txXfrm>
        <a:off x="4223667" y="5157191"/>
        <a:ext cx="2274391" cy="15162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815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71" tIns="48385" rIns="96771" bIns="48385" numCol="1" anchor="t" anchorCtr="0" compatLnSpc="1">
            <a:prstTxWarp prst="textNoShape">
              <a:avLst/>
            </a:prstTxWarp>
          </a:bodyPr>
          <a:lstStyle>
            <a:lvl1pPr defTabSz="968375">
              <a:defRPr sz="13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4138" y="0"/>
            <a:ext cx="297815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71" tIns="48385" rIns="96771" bIns="48385" numCol="1" anchor="t" anchorCtr="0" compatLnSpc="1">
            <a:prstTxWarp prst="textNoShape">
              <a:avLst/>
            </a:prstTxWarp>
          </a:bodyPr>
          <a:lstStyle>
            <a:lvl1pPr algn="r" defTabSz="968375">
              <a:defRPr sz="13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2017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56750"/>
            <a:ext cx="297815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71" tIns="48385" rIns="96771" bIns="48385" numCol="1" anchor="b" anchorCtr="0" compatLnSpc="1">
            <a:prstTxWarp prst="textNoShape">
              <a:avLst/>
            </a:prstTxWarp>
          </a:bodyPr>
          <a:lstStyle>
            <a:lvl1pPr defTabSz="968375">
              <a:defRPr sz="13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2017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4138" y="9556750"/>
            <a:ext cx="297815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71" tIns="48385" rIns="96771" bIns="48385" numCol="1" anchor="b" anchorCtr="0" compatLnSpc="1">
            <a:prstTxWarp prst="textNoShape">
              <a:avLst/>
            </a:prstTxWarp>
          </a:bodyPr>
          <a:lstStyle>
            <a:lvl1pPr algn="r" defTabSz="968375">
              <a:defRPr sz="1300"/>
            </a:lvl1pPr>
          </a:lstStyle>
          <a:p>
            <a:pPr>
              <a:defRPr/>
            </a:pPr>
            <a:fld id="{35CF8DC9-298F-4B30-8BF1-30EEE89FA66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815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71" tIns="48385" rIns="96771" bIns="48385" numCol="1" anchor="t" anchorCtr="0" compatLnSpc="1">
            <a:prstTxWarp prst="textNoShape">
              <a:avLst/>
            </a:prstTxWarp>
          </a:bodyPr>
          <a:lstStyle>
            <a:lvl1pPr defTabSz="968375">
              <a:defRPr sz="13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4138" y="0"/>
            <a:ext cx="297815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71" tIns="48385" rIns="96771" bIns="48385" numCol="1" anchor="t" anchorCtr="0" compatLnSpc="1">
            <a:prstTxWarp prst="textNoShape">
              <a:avLst/>
            </a:prstTxWarp>
          </a:bodyPr>
          <a:lstStyle>
            <a:lvl1pPr algn="r" defTabSz="968375">
              <a:defRPr sz="13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2338" y="754063"/>
            <a:ext cx="5030787" cy="37734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7388" y="4779963"/>
            <a:ext cx="5499100" cy="45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71" tIns="48385" rIns="96771" bIns="483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noProof="0" smtClean="0"/>
              <a:t>Textmasterformate durch Klicken bearbeiten</a:t>
            </a:r>
          </a:p>
          <a:p>
            <a:pPr lvl="1"/>
            <a:r>
              <a:rPr lang="de-AT" noProof="0" smtClean="0"/>
              <a:t>Zweite Ebene</a:t>
            </a:r>
          </a:p>
          <a:p>
            <a:pPr lvl="2"/>
            <a:r>
              <a:rPr lang="de-AT" noProof="0" smtClean="0"/>
              <a:t>Dritte Ebene</a:t>
            </a:r>
          </a:p>
          <a:p>
            <a:pPr lvl="3"/>
            <a:r>
              <a:rPr lang="de-AT" noProof="0" smtClean="0"/>
              <a:t>Vierte Ebene</a:t>
            </a:r>
          </a:p>
          <a:p>
            <a:pPr lvl="4"/>
            <a:r>
              <a:rPr lang="de-AT" noProof="0" smtClean="0"/>
              <a:t>Fünfte Ebene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56750"/>
            <a:ext cx="297815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71" tIns="48385" rIns="96771" bIns="48385" numCol="1" anchor="b" anchorCtr="0" compatLnSpc="1">
            <a:prstTxWarp prst="textNoShape">
              <a:avLst/>
            </a:prstTxWarp>
          </a:bodyPr>
          <a:lstStyle>
            <a:lvl1pPr defTabSz="968375">
              <a:defRPr sz="13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4138" y="9556750"/>
            <a:ext cx="297815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71" tIns="48385" rIns="96771" bIns="48385" numCol="1" anchor="b" anchorCtr="0" compatLnSpc="1">
            <a:prstTxWarp prst="textNoShape">
              <a:avLst/>
            </a:prstTxWarp>
          </a:bodyPr>
          <a:lstStyle>
            <a:lvl1pPr algn="r" defTabSz="968375">
              <a:defRPr sz="1300"/>
            </a:lvl1pPr>
          </a:lstStyle>
          <a:p>
            <a:pPr>
              <a:defRPr/>
            </a:pPr>
            <a:fld id="{BD165331-4047-40AA-B5A7-5D826B65916A}" type="slidenum">
              <a:rPr lang="de-AT"/>
              <a:pPr>
                <a:defRPr/>
              </a:pPr>
              <a:t>‹#›</a:t>
            </a:fld>
            <a:endParaRPr lang="de-A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23CE9B-D737-4F80-B507-481865673251}" type="slidenum">
              <a:rPr lang="de-AT" smtClean="0"/>
              <a:pPr/>
              <a:t>1</a:t>
            </a:fld>
            <a:endParaRPr lang="de-AT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de-AT" smtClean="0"/>
              <a:t>This is just the front page – you need not to change anything</a:t>
            </a:r>
          </a:p>
          <a:p>
            <a:endParaRPr lang="de-AT" smtClean="0"/>
          </a:p>
          <a:p>
            <a:r>
              <a:rPr lang="de-AT" smtClean="0"/>
              <a:t>Generally: </a:t>
            </a:r>
          </a:p>
          <a:p>
            <a:pPr>
              <a:buFontTx/>
              <a:buChar char="•"/>
            </a:pPr>
            <a:r>
              <a:rPr lang="de-AT" smtClean="0"/>
              <a:t>You can extend this presentation with additional sheets where needed. </a:t>
            </a:r>
          </a:p>
          <a:p>
            <a:pPr>
              <a:buFontTx/>
              <a:buChar char="•"/>
            </a:pPr>
            <a:r>
              <a:rPr lang="de-AT" smtClean="0"/>
              <a:t>You also can change the wordings of the headlines, whre they do not really fit to your model (for example if your model does not represent a „project“ you can choose another word: programme, activity, campaign or whatever.</a:t>
            </a:r>
          </a:p>
          <a:p>
            <a:pPr>
              <a:buFontTx/>
              <a:buChar char="•"/>
            </a:pPr>
            <a:r>
              <a:rPr lang="de-AT" smtClean="0"/>
              <a:t>You can enrich your presentation with pictures and/or tables as you like.</a:t>
            </a:r>
          </a:p>
          <a:p>
            <a:pPr>
              <a:buFontTx/>
              <a:buChar char="•"/>
            </a:pPr>
            <a:endParaRPr lang="de-AT" smtClean="0"/>
          </a:p>
          <a:p>
            <a:r>
              <a:rPr lang="de-AT" b="1" smtClean="0"/>
              <a:t>Of course, you can use this space for notes for your own comments – as a help for your oral presentation, too!</a:t>
            </a:r>
          </a:p>
          <a:p>
            <a:pPr>
              <a:buFontTx/>
              <a:buChar char="•"/>
            </a:pPr>
            <a:endParaRPr lang="de-AT" smtClean="0"/>
          </a:p>
          <a:p>
            <a:endParaRPr lang="de-A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165331-4047-40AA-B5A7-5D826B65916A}" type="slidenum">
              <a:rPr lang="de-AT" smtClean="0"/>
              <a:pPr>
                <a:defRPr/>
              </a:pPr>
              <a:t>4</a:t>
            </a:fld>
            <a:endParaRPr lang="de-A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ChangeArrowheads="1"/>
          </p:cNvSpPr>
          <p:nvPr userDrawn="1"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E1BF7B">
              <a:alpha val="49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l-G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91318-E7C5-4DE1-B1D9-CEC18AE30B9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05266-D66F-4DF9-83AC-02C96CC9530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A40B9-9313-422C-8BC1-0A75EC09AE2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077F8-EDA6-43D3-B6CE-AE89F9DE186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07F6E-BD37-43EF-91D0-657AFAC8191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EE464C-64F2-42A9-A709-14A09F06095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1FE1A-AC3A-469C-9AB2-26CE4B18D2C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36723-8E1A-4382-BBF1-DC59436C8F0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F130E0-3D98-4884-9EC5-AA474A6E4DA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45C28-72B2-4D86-8E55-249C9FC5506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E4962-7311-42E1-A5F2-8553DFDE433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5F8D9-BD3C-4246-94DF-52B3E034E2D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l-GR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AE1E077-FBD1-453D-8F83-057A7555B18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  <p:sp>
        <p:nvSpPr>
          <p:cNvPr id="7" name="Rectangle 15"/>
          <p:cNvSpPr>
            <a:spLocks noChangeArrowheads="1"/>
          </p:cNvSpPr>
          <p:nvPr userDrawn="1"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E1BF7B">
              <a:alpha val="49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8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  <p:sldLayoutId id="2147484189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image" Target="../media/image8.jpeg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12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6.jpeg"/><Relationship Id="rId5" Type="http://schemas.openxmlformats.org/officeDocument/2006/relationships/diagramColors" Target="../diagrams/colors1.xml"/><Relationship Id="rId15" Type="http://schemas.microsoft.com/office/2007/relationships/diagramDrawing" Target="../diagrams/drawing2.xml"/><Relationship Id="rId10" Type="http://schemas.openxmlformats.org/officeDocument/2006/relationships/image" Target="../media/image5.jpeg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Relationship Id="rId14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d.vallianatou@praksis.g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25413" y="2636912"/>
            <a:ext cx="8893175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Προγράμματα </a:t>
            </a:r>
            <a:r>
              <a:rPr lang="el-G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Ανάπτυξης, </a:t>
            </a:r>
            <a:endParaRPr lang="el-GR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algn="ctr">
              <a:spcBef>
                <a:spcPct val="50000"/>
              </a:spcBef>
              <a:defRPr/>
            </a:pPr>
            <a:r>
              <a:rPr lang="el-G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Κοινωνικής </a:t>
            </a:r>
            <a:r>
              <a:rPr lang="el-G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Στήριξης &amp; Ιατρικής </a:t>
            </a:r>
            <a:r>
              <a:rPr lang="el-G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Συνεργασίας</a:t>
            </a:r>
          </a:p>
          <a:p>
            <a:pPr algn="ctr">
              <a:spcBef>
                <a:spcPct val="50000"/>
              </a:spcBef>
              <a:defRPr/>
            </a:pPr>
            <a:endParaRPr lang="el-GR" sz="3200" b="1" dirty="0" smtClean="0">
              <a:latin typeface="Comic Sans MS" pitchFamily="66" charset="0"/>
            </a:endParaRPr>
          </a:p>
          <a:p>
            <a:pPr algn="ctr">
              <a:spcBef>
                <a:spcPct val="50000"/>
              </a:spcBef>
              <a:defRPr/>
            </a:pPr>
            <a:endParaRPr lang="el-GR" sz="3200" b="1" dirty="0">
              <a:latin typeface="Comic Sans MS" pitchFamily="66" charset="0"/>
            </a:endParaRPr>
          </a:p>
          <a:p>
            <a:pPr algn="ctr">
              <a:defRPr/>
            </a:pPr>
            <a:r>
              <a:rPr lang="el-GR" sz="2000" b="1" dirty="0" smtClean="0">
                <a:solidFill>
                  <a:schemeClr val="bg1"/>
                </a:solidFill>
                <a:latin typeface="Comic Sans MS" pitchFamily="66" charset="0"/>
              </a:rPr>
              <a:t>Δανάη </a:t>
            </a:r>
            <a:r>
              <a:rPr lang="el-GR" sz="2000" b="1" dirty="0" err="1" smtClean="0">
                <a:solidFill>
                  <a:schemeClr val="bg1"/>
                </a:solidFill>
                <a:latin typeface="Comic Sans MS" pitchFamily="66" charset="0"/>
              </a:rPr>
              <a:t>Βαλλιανάτου</a:t>
            </a:r>
            <a:endParaRPr lang="en-US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ctr">
              <a:defRPr/>
            </a:pPr>
            <a:r>
              <a:rPr lang="el-GR" sz="2000" b="1" dirty="0" smtClean="0">
                <a:solidFill>
                  <a:schemeClr val="bg1"/>
                </a:solidFill>
                <a:latin typeface="Comic Sans MS" pitchFamily="66" charset="0"/>
              </a:rPr>
              <a:t>Μ.Κ.Ο</a:t>
            </a:r>
            <a:r>
              <a:rPr lang="el-GR" sz="2000" b="1" dirty="0">
                <a:solidFill>
                  <a:schemeClr val="bg1"/>
                </a:solidFill>
                <a:latin typeface="Comic Sans MS" pitchFamily="66" charset="0"/>
              </a:rPr>
              <a:t>. </a:t>
            </a:r>
            <a:r>
              <a:rPr lang="en-US" sz="2000" b="1" dirty="0" smtClean="0">
                <a:solidFill>
                  <a:schemeClr val="bg1"/>
                </a:solidFill>
                <a:latin typeface="Comic Sans MS" pitchFamily="66" charset="0"/>
              </a:rPr>
              <a:t>PRAKSIS</a:t>
            </a:r>
            <a:endParaRPr lang="en-US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79388" y="5661025"/>
            <a:ext cx="8964612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eaLnBrk="0" hangingPunct="0"/>
            <a:endParaRPr kumimoji="1" lang="en-US" b="1">
              <a:solidFill>
                <a:srgbClr val="0000FF"/>
              </a:solidFill>
            </a:endParaRPr>
          </a:p>
          <a:p>
            <a:pPr eaLnBrk="0" hangingPunct="0"/>
            <a:r>
              <a:rPr kumimoji="1" lang="el-GR" sz="2000" b="1">
                <a:solidFill>
                  <a:srgbClr val="0000FF"/>
                </a:solidFill>
              </a:rPr>
              <a:t>    </a:t>
            </a:r>
            <a:r>
              <a:rPr kumimoji="1" lang="en-US" sz="2000">
                <a:solidFill>
                  <a:srgbClr val="0000FF"/>
                </a:solidFill>
              </a:rPr>
              <a:t> </a:t>
            </a:r>
            <a:endParaRPr kumimoji="1" lang="en-US" sz="2000">
              <a:solidFill>
                <a:srgbClr val="0000FF"/>
              </a:solidFill>
              <a:latin typeface="Times New Roman" pitchFamily="18" charset="0"/>
            </a:endParaRPr>
          </a:p>
        </p:txBody>
      </p:sp>
      <p:pic>
        <p:nvPicPr>
          <p:cNvPr id="5124" name="Picture 14" descr="praksis logo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62164" y="836712"/>
            <a:ext cx="1619673" cy="1294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7283450" cy="1052513"/>
          </a:xfrm>
        </p:spPr>
        <p:txBody>
          <a:bodyPr/>
          <a:lstStyle/>
          <a:p>
            <a:r>
              <a:rPr lang="el-GR" sz="3200" dirty="0" smtClean="0">
                <a:solidFill>
                  <a:schemeClr val="bg1"/>
                </a:solidFill>
                <a:latin typeface="Comic Sans MS" pitchFamily="66" charset="0"/>
              </a:rPr>
              <a:t>Λίγη ιστορία…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3568" y="1196752"/>
            <a:ext cx="4680520" cy="5472608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ct val="50000"/>
              </a:spcBef>
              <a:buClr>
                <a:srgbClr val="FF3300"/>
              </a:buClr>
              <a:buBlip>
                <a:blip r:embed="rId2"/>
              </a:buBlip>
            </a:pPr>
            <a:r>
              <a:rPr lang="el-GR" sz="2400" dirty="0" smtClean="0">
                <a:solidFill>
                  <a:schemeClr val="bg1"/>
                </a:solidFill>
                <a:latin typeface="Comic Sans MS" pitchFamily="66" charset="0"/>
              </a:rPr>
              <a:t>Η </a:t>
            </a:r>
            <a:r>
              <a:rPr lang="en-US" sz="2400" b="1" dirty="0" smtClean="0">
                <a:solidFill>
                  <a:schemeClr val="bg1"/>
                </a:solidFill>
                <a:latin typeface="Comic Sans MS" pitchFamily="66" charset="0"/>
              </a:rPr>
              <a:t>PRAKSIS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l-GR" sz="2400" dirty="0" smtClean="0">
                <a:solidFill>
                  <a:schemeClr val="bg1"/>
                </a:solidFill>
                <a:latin typeface="Comic Sans MS" pitchFamily="66" charset="0"/>
              </a:rPr>
              <a:t>είναι μια 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     </a:t>
            </a:r>
            <a:r>
              <a:rPr lang="el-GR" sz="2400" dirty="0" smtClean="0">
                <a:solidFill>
                  <a:schemeClr val="bg1"/>
                </a:solidFill>
                <a:latin typeface="Comic Sans MS" pitchFamily="66" charset="0"/>
              </a:rPr>
              <a:t>    Μη Κυβερνητική Οργάνωση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3300"/>
              </a:buClr>
              <a:buBlip>
                <a:blip r:embed="rId2"/>
              </a:buBlip>
            </a:pPr>
            <a:r>
              <a:rPr lang="el-GR" sz="2400" dirty="0" smtClean="0">
                <a:solidFill>
                  <a:schemeClr val="bg1"/>
                </a:solidFill>
                <a:latin typeface="Comic Sans MS" pitchFamily="66" charset="0"/>
              </a:rPr>
              <a:t>Ιδρύθηκε στις 20/10/2004 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3300"/>
              </a:buClr>
              <a:buBlip>
                <a:blip r:embed="rId2"/>
              </a:buBlip>
            </a:pPr>
            <a:r>
              <a:rPr lang="el-GR" sz="2400" dirty="0" smtClean="0">
                <a:solidFill>
                  <a:schemeClr val="bg1"/>
                </a:solidFill>
                <a:latin typeface="Comic Sans MS" pitchFamily="66" charset="0"/>
              </a:rPr>
              <a:t>Αλλά … έχει ήδη 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1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7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l-GR" sz="2400" dirty="0" smtClean="0">
                <a:solidFill>
                  <a:schemeClr val="bg1"/>
                </a:solidFill>
                <a:latin typeface="Comic Sans MS" pitchFamily="66" charset="0"/>
              </a:rPr>
              <a:t>χρόνια εμπειρίας καθώς αποτελεί τη συνέχεια των προγραμμάτων που λειτουργούν από το 1996!</a:t>
            </a:r>
            <a:endParaRPr lang="el-GR" sz="24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grpSp>
        <p:nvGrpSpPr>
          <p:cNvPr id="13" name="12 - Ομάδα"/>
          <p:cNvGrpSpPr/>
          <p:nvPr/>
        </p:nvGrpSpPr>
        <p:grpSpPr>
          <a:xfrm>
            <a:off x="5580112" y="2825552"/>
            <a:ext cx="4032448" cy="4032448"/>
            <a:chOff x="5580112" y="2825552"/>
            <a:chExt cx="4032448" cy="4032448"/>
          </a:xfrm>
        </p:grpSpPr>
        <p:grpSp>
          <p:nvGrpSpPr>
            <p:cNvPr id="8" name="7 - Ομάδα"/>
            <p:cNvGrpSpPr/>
            <p:nvPr/>
          </p:nvGrpSpPr>
          <p:grpSpPr>
            <a:xfrm>
              <a:off x="5580112" y="2825552"/>
              <a:ext cx="4032448" cy="4032448"/>
              <a:chOff x="4355976" y="2825552"/>
              <a:chExt cx="4032448" cy="4032448"/>
            </a:xfrm>
          </p:grpSpPr>
          <p:pic>
            <p:nvPicPr>
              <p:cNvPr id="7" name="Picture 2" descr="http://www.colourbox.com/preview/1720601-776546-blank-wooden-arrow-sign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355976" y="2825552"/>
                <a:ext cx="4032448" cy="4032448"/>
              </a:xfrm>
              <a:prstGeom prst="rect">
                <a:avLst/>
              </a:prstGeom>
              <a:noFill/>
            </p:spPr>
          </p:pic>
          <p:pic>
            <p:nvPicPr>
              <p:cNvPr id="25602" name="Picture 2" descr="http://www.colourbox.com/preview/1720601-776546-blank-wooden-arrow-sign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t="22108" b="58249"/>
              <a:stretch>
                <a:fillRect/>
              </a:stretch>
            </p:blipFill>
            <p:spPr bwMode="auto">
              <a:xfrm>
                <a:off x="4355976" y="5301208"/>
                <a:ext cx="4032448" cy="792088"/>
              </a:xfrm>
              <a:prstGeom prst="rect">
                <a:avLst/>
              </a:prstGeom>
              <a:noFill/>
            </p:spPr>
          </p:pic>
        </p:grpSp>
        <p:sp>
          <p:nvSpPr>
            <p:cNvPr id="9" name="8 - TextBox"/>
            <p:cNvSpPr txBox="1"/>
            <p:nvPr/>
          </p:nvSpPr>
          <p:spPr>
            <a:xfrm>
              <a:off x="7092280" y="3212976"/>
              <a:ext cx="8547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rPr>
                <a:t>Αθήνα</a:t>
              </a:r>
              <a:endPara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</p:txBody>
        </p:sp>
        <p:sp>
          <p:nvSpPr>
            <p:cNvPr id="10" name="9 - TextBox"/>
            <p:cNvSpPr txBox="1"/>
            <p:nvPr/>
          </p:nvSpPr>
          <p:spPr>
            <a:xfrm>
              <a:off x="7020272" y="4005064"/>
              <a:ext cx="16257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rPr>
                <a:t>Θεσσαλονίκη </a:t>
              </a:r>
              <a:endPara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</p:txBody>
        </p:sp>
        <p:sp>
          <p:nvSpPr>
            <p:cNvPr id="11" name="10 - TextBox"/>
            <p:cNvSpPr txBox="1"/>
            <p:nvPr/>
          </p:nvSpPr>
          <p:spPr>
            <a:xfrm>
              <a:off x="7092280" y="4725144"/>
              <a:ext cx="8819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rPr>
                <a:t>Πάτρα</a:t>
              </a:r>
              <a:endPara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</p:txBody>
        </p:sp>
        <p:sp>
          <p:nvSpPr>
            <p:cNvPr id="12" name="11 - TextBox"/>
            <p:cNvSpPr txBox="1"/>
            <p:nvPr/>
          </p:nvSpPr>
          <p:spPr>
            <a:xfrm>
              <a:off x="7092280" y="5517232"/>
              <a:ext cx="1245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rPr>
                <a:t>Μυτιλήνη </a:t>
              </a:r>
              <a:endPara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pic>
        <p:nvPicPr>
          <p:cNvPr id="26626" name="Picture 2" descr="http://images.inews.gr/128/meli-tis-Praksis-dimiourgisan-kinito-iatreio-gia-metanastes-kai-prosfyges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32240" y="404664"/>
            <a:ext cx="1728192" cy="172819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- Διάγραμμα"/>
          <p:cNvGraphicFramePr/>
          <p:nvPr/>
        </p:nvGraphicFramePr>
        <p:xfrm>
          <a:off x="1043608" y="0"/>
          <a:ext cx="8100392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- TextBox"/>
          <p:cNvSpPr txBox="1"/>
          <p:nvPr/>
        </p:nvSpPr>
        <p:spPr>
          <a:xfrm>
            <a:off x="0" y="0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solidFill>
                  <a:schemeClr val="bg1"/>
                </a:solidFill>
                <a:latin typeface="Comic Sans MS" pitchFamily="66" charset="0"/>
              </a:rPr>
              <a:t>Η φιλοσοφία της 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PRAKSIS…</a:t>
            </a:r>
            <a:endParaRPr lang="el-GR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graphicFrame>
        <p:nvGraphicFramePr>
          <p:cNvPr id="4" name="3 - Διάγραμμα"/>
          <p:cNvGraphicFramePr/>
          <p:nvPr/>
        </p:nvGraphicFramePr>
        <p:xfrm>
          <a:off x="0" y="476672"/>
          <a:ext cx="3707904" cy="2780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5" name="Picture 2" descr="C:\Documents and Settings\Λυδία\Επιφάνεια εργασίας\praksis\Racial-Identity-Crisis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92280" y="764704"/>
            <a:ext cx="1798201" cy="2232248"/>
          </a:xfrm>
          <a:prstGeom prst="rect">
            <a:avLst/>
          </a:prstGeom>
          <a:noFill/>
        </p:spPr>
      </p:pic>
      <p:sp>
        <p:nvSpPr>
          <p:cNvPr id="6" name="5 - TextBox"/>
          <p:cNvSpPr txBox="1"/>
          <p:nvPr/>
        </p:nvSpPr>
        <p:spPr>
          <a:xfrm>
            <a:off x="7092280" y="260648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dirty="0" smtClean="0">
                <a:solidFill>
                  <a:schemeClr val="bg1"/>
                </a:solidFill>
                <a:latin typeface="Comic Sans MS" pitchFamily="66" charset="0"/>
              </a:rPr>
              <a:t>Φυλή</a:t>
            </a:r>
            <a:endParaRPr lang="el-GR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7" name="Picture 3" descr="C:\Documents and Settings\Λυδία\Επιφάνεια εργασίας\praksis\images.jpe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588224" y="4725144"/>
            <a:ext cx="2160240" cy="1729913"/>
          </a:xfrm>
          <a:prstGeom prst="rect">
            <a:avLst/>
          </a:prstGeom>
          <a:noFill/>
        </p:spPr>
      </p:pic>
      <p:sp>
        <p:nvSpPr>
          <p:cNvPr id="8" name="7 - TextBox"/>
          <p:cNvSpPr txBox="1"/>
          <p:nvPr/>
        </p:nvSpPr>
        <p:spPr>
          <a:xfrm>
            <a:off x="6372200" y="4221088"/>
            <a:ext cx="2555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solidFill>
                  <a:schemeClr val="bg1"/>
                </a:solidFill>
                <a:latin typeface="Comic Sans MS" pitchFamily="66" charset="0"/>
              </a:rPr>
              <a:t>Κοινωνική ομάδα</a:t>
            </a:r>
            <a:endParaRPr lang="el-GR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9" name="Picture 2" descr="C:\Documents and Settings\Λυδία\Επιφάνεια εργασίας\praksis\images 1.jpe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707904" y="3356992"/>
            <a:ext cx="2376264" cy="1666931"/>
          </a:xfrm>
          <a:prstGeom prst="rect">
            <a:avLst/>
          </a:prstGeom>
          <a:noFill/>
        </p:spPr>
      </p:pic>
      <p:sp>
        <p:nvSpPr>
          <p:cNvPr id="10" name="9 - TextBox"/>
          <p:cNvSpPr txBox="1"/>
          <p:nvPr/>
        </p:nvSpPr>
        <p:spPr>
          <a:xfrm>
            <a:off x="3491880" y="2852936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dirty="0" smtClean="0">
                <a:solidFill>
                  <a:schemeClr val="bg1"/>
                </a:solidFill>
                <a:latin typeface="Comic Sans MS" pitchFamily="66" charset="0"/>
              </a:rPr>
              <a:t>Πολιτικές απόψεις</a:t>
            </a:r>
            <a:endParaRPr lang="el-GR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1" name="Picture 3" descr="C:\Documents and Settings\Λυδία\Επιφάνεια εργασίας\praksis\religion1-324x400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99592" y="4293096"/>
            <a:ext cx="1749794" cy="2160240"/>
          </a:xfrm>
          <a:prstGeom prst="rect">
            <a:avLst/>
          </a:prstGeom>
          <a:noFill/>
        </p:spPr>
      </p:pic>
      <p:sp>
        <p:nvSpPr>
          <p:cNvPr id="12" name="11 - TextBox"/>
          <p:cNvSpPr txBox="1"/>
          <p:nvPr/>
        </p:nvSpPr>
        <p:spPr>
          <a:xfrm>
            <a:off x="899592" y="3861048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dirty="0" smtClean="0">
                <a:solidFill>
                  <a:schemeClr val="bg1"/>
                </a:solidFill>
                <a:latin typeface="Comic Sans MS" pitchFamily="66" charset="0"/>
              </a:rPr>
              <a:t>Θρησκεία</a:t>
            </a:r>
            <a:endParaRPr lang="el-GR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99D5BF-5360-4BF4-BB55-94C0E93E20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2D790E-5BA2-477A-954A-9BB34882F5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9B1468-D689-4ADB-9DED-A0E3E9FB4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F16241-0526-4302-BC6C-46E06919A1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917BC8-1225-42A8-9F98-28C8C255F1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0795D5-0C72-4E12-8636-1D245CF7CE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7E0689-8822-4114-8290-FC289DAF73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99D5BF-5360-4BF4-BB55-94C0E93E20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2D790E-5BA2-477A-954A-9BB34882F5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9B1468-D689-4ADB-9DED-A0E3E9FB4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F16241-0526-4302-BC6C-46E06919A1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917BC8-1225-42A8-9F98-28C8C255F1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0795D5-0C72-4E12-8636-1D245CF7CE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7E0689-8822-4114-8290-FC289DAF73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Graphic spid="2" grpId="1">
        <p:bldSub>
          <a:bldDgm/>
        </p:bldSub>
      </p:bldGraphic>
      <p:bldGraphic spid="4" grpId="0">
        <p:bldAsOne/>
      </p:bldGraphic>
      <p:bldP spid="8" grpId="0"/>
      <p:bldP spid="10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- Διάγραμμα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2 - TextBox"/>
          <p:cNvSpPr txBox="1"/>
          <p:nvPr/>
        </p:nvSpPr>
        <p:spPr>
          <a:xfrm>
            <a:off x="1403648" y="0"/>
            <a:ext cx="33570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Comic Sans MS" pitchFamily="66" charset="0"/>
              </a:rPr>
              <a:t>Δωρεάν κοινωνικές - ιατρικές </a:t>
            </a:r>
          </a:p>
          <a:p>
            <a:pPr algn="ctr"/>
            <a:r>
              <a:rPr lang="el-GR" dirty="0" smtClean="0">
                <a:solidFill>
                  <a:schemeClr val="bg1"/>
                </a:solidFill>
                <a:latin typeface="Comic Sans MS" pitchFamily="66" charset="0"/>
              </a:rPr>
              <a:t>υπηρεσίες</a:t>
            </a:r>
            <a:endParaRPr lang="el-G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" name="3 - TextBox"/>
          <p:cNvSpPr txBox="1"/>
          <p:nvPr/>
        </p:nvSpPr>
        <p:spPr>
          <a:xfrm>
            <a:off x="5580112" y="404664"/>
            <a:ext cx="27318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Comic Sans MS" pitchFamily="66" charset="0"/>
              </a:rPr>
              <a:t>Προώθηση αλληλεγγύης </a:t>
            </a:r>
          </a:p>
          <a:p>
            <a:pPr algn="ctr"/>
            <a:r>
              <a:rPr lang="el-GR" dirty="0" smtClean="0">
                <a:solidFill>
                  <a:schemeClr val="bg1"/>
                </a:solidFill>
                <a:latin typeface="Comic Sans MS" pitchFamily="66" charset="0"/>
              </a:rPr>
              <a:t>και εθελοντισμού</a:t>
            </a:r>
            <a:endParaRPr lang="el-G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5" name="4 - TextBox"/>
          <p:cNvSpPr txBox="1"/>
          <p:nvPr/>
        </p:nvSpPr>
        <p:spPr>
          <a:xfrm>
            <a:off x="1691680" y="4941168"/>
            <a:ext cx="2850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Comic Sans MS" pitchFamily="66" charset="0"/>
              </a:rPr>
              <a:t>Ευαισθητοποίηση πολιτών</a:t>
            </a:r>
            <a:endParaRPr lang="el-G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7164288" y="2420888"/>
            <a:ext cx="102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Comic Sans MS" pitchFamily="66" charset="0"/>
              </a:rPr>
              <a:t>Έρευνα 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5724128" y="4221088"/>
            <a:ext cx="1241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Comic Sans MS" pitchFamily="66" charset="0"/>
              </a:rPr>
              <a:t>Μαρτυρία </a:t>
            </a:r>
            <a:endParaRPr lang="el-GR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F974FA-BB87-49B1-A33D-C196163AC3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5812E6-A610-40F6-BD58-81977527D8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C71796-7B8D-42DD-952C-627EBAD2AE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821D5D-CF11-4BFE-AEDE-BBA67DCFBE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81B08A-16C6-4B15-B2FB-4FE604361C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1932462-C42F-462D-B80F-1787F81B65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B870E6E-D09E-406C-ADCA-13F7BA45AF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CABE1E-F061-4FA4-9EB2-BD2170CA49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FE87B7-AD89-4B85-857D-57054F2B48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74188BD-D389-44A4-85E1-3BFC473DD4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D9E3C7-4556-4D37-B769-094AA7BB5A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lvlOne"/>
        </p:bldSub>
      </p:bldGraphic>
      <p:bldP spid="3" grpId="0"/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offthewallsocial.com/wp-content/uploads/2011/08/colored-network-people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19541" b="5957"/>
          <a:stretch>
            <a:fillRect/>
          </a:stretch>
        </p:blipFill>
        <p:spPr bwMode="auto">
          <a:xfrm>
            <a:off x="0" y="620688"/>
            <a:ext cx="9144000" cy="6237312"/>
          </a:xfrm>
          <a:prstGeom prst="rect">
            <a:avLst/>
          </a:prstGeom>
          <a:noFill/>
        </p:spPr>
      </p:pic>
      <p:sp>
        <p:nvSpPr>
          <p:cNvPr id="9" name="8 - Μισοφέγγαρο"/>
          <p:cNvSpPr/>
          <p:nvPr/>
        </p:nvSpPr>
        <p:spPr>
          <a:xfrm rot="5833927">
            <a:off x="5985107" y="2755783"/>
            <a:ext cx="1614879" cy="2384558"/>
          </a:xfrm>
          <a:prstGeom prst="moon">
            <a:avLst>
              <a:gd name="adj" fmla="val 70276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l-GR" dirty="0" smtClean="0"/>
              <a:t>Τοπική αυτοδιοίκηση</a:t>
            </a:r>
          </a:p>
          <a:p>
            <a:pPr algn="ctr"/>
            <a:r>
              <a:rPr lang="el-GR" dirty="0" smtClean="0"/>
              <a:t>Περιφέρειες</a:t>
            </a:r>
            <a:endParaRPr lang="el-GR" dirty="0"/>
          </a:p>
        </p:txBody>
      </p:sp>
      <p:sp>
        <p:nvSpPr>
          <p:cNvPr id="10" name="9 - Μισοφέγγαρο"/>
          <p:cNvSpPr/>
          <p:nvPr/>
        </p:nvSpPr>
        <p:spPr>
          <a:xfrm rot="5833927">
            <a:off x="1760038" y="2467752"/>
            <a:ext cx="1614879" cy="2384558"/>
          </a:xfrm>
          <a:prstGeom prst="moon">
            <a:avLst>
              <a:gd name="adj" fmla="val 76517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l-GR" dirty="0" smtClean="0"/>
              <a:t>Δίκτυα </a:t>
            </a:r>
          </a:p>
          <a:p>
            <a:pPr algn="ctr"/>
            <a:r>
              <a:rPr lang="el-GR" dirty="0" smtClean="0"/>
              <a:t>Κοινοπραξίες</a:t>
            </a:r>
          </a:p>
          <a:p>
            <a:pPr algn="ctr"/>
            <a:r>
              <a:rPr lang="en-US" dirty="0" smtClean="0"/>
              <a:t>Forums</a:t>
            </a:r>
            <a:endParaRPr lang="el-GR" dirty="0"/>
          </a:p>
        </p:txBody>
      </p:sp>
      <p:sp>
        <p:nvSpPr>
          <p:cNvPr id="11" name="10 - Μισοφέγγαρο"/>
          <p:cNvSpPr/>
          <p:nvPr/>
        </p:nvSpPr>
        <p:spPr>
          <a:xfrm rot="5400000">
            <a:off x="1405588" y="-389363"/>
            <a:ext cx="966671" cy="2122678"/>
          </a:xfrm>
          <a:prstGeom prst="moon">
            <a:avLst>
              <a:gd name="adj" fmla="val 4970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l-GR" dirty="0" smtClean="0"/>
              <a:t>ΜΚΟ</a:t>
            </a:r>
            <a:endParaRPr lang="el-GR" dirty="0"/>
          </a:p>
        </p:txBody>
      </p:sp>
      <p:sp>
        <p:nvSpPr>
          <p:cNvPr id="12" name="11 - Μισοφέγγαρο"/>
          <p:cNvSpPr/>
          <p:nvPr/>
        </p:nvSpPr>
        <p:spPr>
          <a:xfrm rot="5833927">
            <a:off x="6066502" y="-259598"/>
            <a:ext cx="966671" cy="2122678"/>
          </a:xfrm>
          <a:prstGeom prst="moon">
            <a:avLst>
              <a:gd name="adj" fmla="val 49706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l-GR" dirty="0" smtClean="0"/>
              <a:t>Εθελοντές</a:t>
            </a:r>
            <a:endParaRPr lang="el-GR" dirty="0"/>
          </a:p>
        </p:txBody>
      </p:sp>
      <p:sp>
        <p:nvSpPr>
          <p:cNvPr id="16" name="Στρογγυλεμένο ορθογώνιο 4"/>
          <p:cNvSpPr/>
          <p:nvPr/>
        </p:nvSpPr>
        <p:spPr>
          <a:xfrm rot="5148092">
            <a:off x="3595758" y="622517"/>
            <a:ext cx="3233538" cy="2140561"/>
          </a:xfrm>
          <a:prstGeom prst="moon">
            <a:avLst>
              <a:gd name="adj" fmla="val 82239"/>
            </a:avLst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525" tIns="9525" rIns="9525" bIns="9525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l-GR" sz="1500" kern="1200" dirty="0"/>
          </a:p>
        </p:txBody>
      </p:sp>
      <p:grpSp>
        <p:nvGrpSpPr>
          <p:cNvPr id="17" name="16 - Ομάδα"/>
          <p:cNvGrpSpPr/>
          <p:nvPr/>
        </p:nvGrpSpPr>
        <p:grpSpPr>
          <a:xfrm>
            <a:off x="3635896" y="908720"/>
            <a:ext cx="1728192" cy="647861"/>
            <a:chOff x="3419870" y="332652"/>
            <a:chExt cx="2447850" cy="1223925"/>
          </a:xfrm>
        </p:grpSpPr>
        <p:sp>
          <p:nvSpPr>
            <p:cNvPr id="18" name="17 - Στρογγυλεμένο ορθογώνιο"/>
            <p:cNvSpPr/>
            <p:nvPr/>
          </p:nvSpPr>
          <p:spPr>
            <a:xfrm>
              <a:off x="3419870" y="332652"/>
              <a:ext cx="2447850" cy="1223925"/>
            </a:xfrm>
            <a:prstGeom prst="roundRect">
              <a:avLst>
                <a:gd name="adj" fmla="val 10000"/>
              </a:avLst>
            </a:prstGeom>
            <a:blipFill rotWithShape="0">
              <a:blip r:embed="rId3" cstate="print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Στρογγυλεμένο ορθογώνιο 4"/>
            <p:cNvSpPr/>
            <p:nvPr/>
          </p:nvSpPr>
          <p:spPr>
            <a:xfrm>
              <a:off x="3455718" y="368500"/>
              <a:ext cx="2376154" cy="11522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" tIns="9525" rIns="9525" bIns="9525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l-GR" sz="1500" kern="1200" dirty="0"/>
            </a:p>
          </p:txBody>
        </p:sp>
      </p:grpSp>
      <p:sp>
        <p:nvSpPr>
          <p:cNvPr id="20" name="19 - TextBox"/>
          <p:cNvSpPr txBox="1"/>
          <p:nvPr/>
        </p:nvSpPr>
        <p:spPr>
          <a:xfrm>
            <a:off x="1763688" y="6334780"/>
            <a:ext cx="5760640" cy="523220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800" dirty="0" smtClean="0">
                <a:solidFill>
                  <a:schemeClr val="bg1"/>
                </a:solidFill>
                <a:latin typeface="Comic Sans MS" pitchFamily="66" charset="0"/>
              </a:rPr>
              <a:t>Δικτύωση…</a:t>
            </a:r>
            <a:endParaRPr lang="el-GR" sz="2800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- Διάγραμμα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- TextBox"/>
          <p:cNvSpPr txBox="1"/>
          <p:nvPr/>
        </p:nvSpPr>
        <p:spPr>
          <a:xfrm rot="2883416">
            <a:off x="2283299" y="2722366"/>
            <a:ext cx="1168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Comic Sans MS" pitchFamily="66" charset="0"/>
              </a:rPr>
              <a:t>Θεσμικοί </a:t>
            </a:r>
            <a:endParaRPr lang="el-G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5" name="4 - TextBox"/>
          <p:cNvSpPr txBox="1"/>
          <p:nvPr/>
        </p:nvSpPr>
        <p:spPr>
          <a:xfrm rot="18832060">
            <a:off x="2245145" y="3698081"/>
            <a:ext cx="1220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Comic Sans MS" pitchFamily="66" charset="0"/>
              </a:rPr>
              <a:t>Ιδιωτικοί</a:t>
            </a:r>
            <a:r>
              <a:rPr lang="el-GR" dirty="0" smtClean="0"/>
              <a:t> </a:t>
            </a:r>
            <a:endParaRPr lang="el-G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E2755-3252-4EBC-999F-363F36A07D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2D7EFA7-9EE4-44AA-8DB5-05E39E2D71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B950681-E5F3-4BD1-83E4-0E0590A91D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D2BFCC3-58A2-44AA-9F15-BBE7616EC7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25C4A0-03B7-4340-93E5-CB05206AA4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901C042-9877-4617-AA88-C7D993D784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4DD748-CB4F-4147-A4A8-DFD730ED84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6B98CB-2795-4D56-A58C-C6D635867A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E7960A0-9ABD-42F0-A573-F6D449FB91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51C73F-43EB-4611-81A5-D5D87F26C9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45453A-F97E-4512-91AF-65C766D914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C03632-AF6D-4953-A9FE-393E71E059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BC55AA0-E171-4DA7-AEBC-7080EA855A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TextBox"/>
          <p:cNvSpPr txBox="1"/>
          <p:nvPr/>
        </p:nvSpPr>
        <p:spPr>
          <a:xfrm>
            <a:off x="1259632" y="188640"/>
            <a:ext cx="71978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dirty="0" smtClean="0">
                <a:solidFill>
                  <a:schemeClr val="bg1"/>
                </a:solidFill>
                <a:latin typeface="Comic Sans MS" pitchFamily="66" charset="0"/>
              </a:rPr>
              <a:t>Άτομα που βιώνουν κοινωνικό αποκλεισμό</a:t>
            </a:r>
            <a:r>
              <a:rPr lang="en-US" sz="2800" dirty="0" smtClean="0">
                <a:solidFill>
                  <a:schemeClr val="bg1"/>
                </a:solidFill>
                <a:latin typeface="Comic Sans MS" pitchFamily="66" charset="0"/>
              </a:rPr>
              <a:t>…</a:t>
            </a:r>
            <a:endParaRPr lang="el-GR" sz="2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3" name="2 - Έλλειψη"/>
          <p:cNvSpPr/>
          <p:nvPr/>
        </p:nvSpPr>
        <p:spPr>
          <a:xfrm>
            <a:off x="0" y="836712"/>
            <a:ext cx="2520280" cy="136815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err="1" smtClean="0"/>
              <a:t>Μονογονεϊκές</a:t>
            </a:r>
            <a:r>
              <a:rPr lang="el-GR" dirty="0" smtClean="0"/>
              <a:t> οικογένειες</a:t>
            </a:r>
            <a:endParaRPr lang="el-GR" dirty="0"/>
          </a:p>
        </p:txBody>
      </p:sp>
      <p:sp>
        <p:nvSpPr>
          <p:cNvPr id="10" name="9 - Έλλειψη"/>
          <p:cNvSpPr/>
          <p:nvPr/>
        </p:nvSpPr>
        <p:spPr>
          <a:xfrm>
            <a:off x="6300192" y="2924944"/>
            <a:ext cx="2520280" cy="136815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Οικονομικοί μετανάστες</a:t>
            </a:r>
            <a:endParaRPr lang="el-GR" dirty="0"/>
          </a:p>
        </p:txBody>
      </p:sp>
      <p:sp>
        <p:nvSpPr>
          <p:cNvPr id="11" name="10 - Έλλειψη"/>
          <p:cNvSpPr/>
          <p:nvPr/>
        </p:nvSpPr>
        <p:spPr>
          <a:xfrm>
            <a:off x="1115616" y="1844824"/>
            <a:ext cx="2520280" cy="136815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Έλληνες άποροι, άστεγοι, ανασφάλιστοι</a:t>
            </a:r>
            <a:endParaRPr lang="el-GR" dirty="0"/>
          </a:p>
        </p:txBody>
      </p:sp>
      <p:sp>
        <p:nvSpPr>
          <p:cNvPr id="4" name="3 - Έλλειψη"/>
          <p:cNvSpPr/>
          <p:nvPr/>
        </p:nvSpPr>
        <p:spPr>
          <a:xfrm>
            <a:off x="3131840" y="1196752"/>
            <a:ext cx="2736304" cy="136815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Κρατούμενοι/ Αποφυλακισμένοι</a:t>
            </a:r>
            <a:endParaRPr lang="el-GR" dirty="0"/>
          </a:p>
        </p:txBody>
      </p:sp>
      <p:sp>
        <p:nvSpPr>
          <p:cNvPr id="7" name="6 - Έλλειψη"/>
          <p:cNvSpPr/>
          <p:nvPr/>
        </p:nvSpPr>
        <p:spPr>
          <a:xfrm>
            <a:off x="2699792" y="2780928"/>
            <a:ext cx="2520280" cy="136815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Θύματα διεθνικής σωματεμπορίας</a:t>
            </a:r>
            <a:endParaRPr lang="el-GR" dirty="0"/>
          </a:p>
        </p:txBody>
      </p:sp>
      <p:sp>
        <p:nvSpPr>
          <p:cNvPr id="6" name="5 - Έλλειψη"/>
          <p:cNvSpPr/>
          <p:nvPr/>
        </p:nvSpPr>
        <p:spPr>
          <a:xfrm>
            <a:off x="611560" y="3501008"/>
            <a:ext cx="2520280" cy="1368152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Παιδιά του δρόμου</a:t>
            </a:r>
            <a:endParaRPr lang="el-GR" dirty="0"/>
          </a:p>
        </p:txBody>
      </p:sp>
      <p:sp>
        <p:nvSpPr>
          <p:cNvPr id="14" name="13 - Έλλειψη"/>
          <p:cNvSpPr/>
          <p:nvPr/>
        </p:nvSpPr>
        <p:spPr>
          <a:xfrm>
            <a:off x="4499992" y="3573016"/>
            <a:ext cx="2520280" cy="136815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Χρήστες ουσιών</a:t>
            </a:r>
            <a:endParaRPr lang="el-GR" dirty="0"/>
          </a:p>
        </p:txBody>
      </p:sp>
      <p:sp>
        <p:nvSpPr>
          <p:cNvPr id="5" name="4 - Έλλειψη"/>
          <p:cNvSpPr/>
          <p:nvPr/>
        </p:nvSpPr>
        <p:spPr>
          <a:xfrm>
            <a:off x="6623720" y="1772816"/>
            <a:ext cx="2520280" cy="136815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Οροθετικοί </a:t>
            </a:r>
            <a:endParaRPr lang="el-GR" dirty="0"/>
          </a:p>
        </p:txBody>
      </p:sp>
      <p:sp>
        <p:nvSpPr>
          <p:cNvPr id="9" name="8 - Έλλειψη"/>
          <p:cNvSpPr/>
          <p:nvPr/>
        </p:nvSpPr>
        <p:spPr>
          <a:xfrm>
            <a:off x="6084168" y="4509120"/>
            <a:ext cx="2520280" cy="1368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Αιτούντες άσυλο</a:t>
            </a:r>
          </a:p>
          <a:p>
            <a:pPr algn="ctr"/>
            <a:r>
              <a:rPr lang="el-GR" dirty="0" smtClean="0"/>
              <a:t>Πρόσφυγες</a:t>
            </a:r>
            <a:endParaRPr lang="el-GR" dirty="0"/>
          </a:p>
        </p:txBody>
      </p:sp>
      <p:sp>
        <p:nvSpPr>
          <p:cNvPr id="8" name="7 - Έλλειψη"/>
          <p:cNvSpPr/>
          <p:nvPr/>
        </p:nvSpPr>
        <p:spPr>
          <a:xfrm>
            <a:off x="2843808" y="4437112"/>
            <a:ext cx="2520280" cy="1368152"/>
          </a:xfrm>
          <a:prstGeom prst="ellipse">
            <a:avLst/>
          </a:prstGeom>
          <a:solidFill>
            <a:srgbClr val="E1BF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Ασυνόδευτοι ανήλικοι</a:t>
            </a:r>
            <a:endParaRPr lang="el-GR" dirty="0"/>
          </a:p>
        </p:txBody>
      </p:sp>
      <p:sp>
        <p:nvSpPr>
          <p:cNvPr id="13" name="12 - Έλλειψη"/>
          <p:cNvSpPr/>
          <p:nvPr/>
        </p:nvSpPr>
        <p:spPr>
          <a:xfrm>
            <a:off x="1115616" y="5301208"/>
            <a:ext cx="2520280" cy="1368152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ROMA</a:t>
            </a:r>
            <a:endParaRPr lang="el-G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4" grpId="0" animBg="1"/>
      <p:bldP spid="7" grpId="0" animBg="1"/>
      <p:bldP spid="6" grpId="0" animBg="1"/>
      <p:bldP spid="14" grpId="0" animBg="1"/>
      <p:bldP spid="5" grpId="0" animBg="1"/>
      <p:bldP spid="9" grpId="0" animBg="1"/>
      <p:bldP spid="8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://static.tumblr.com/nrqibvn/Xillr17a3/people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rcRect b="32532"/>
          <a:stretch>
            <a:fillRect/>
          </a:stretch>
        </p:blipFill>
        <p:spPr bwMode="auto">
          <a:xfrm>
            <a:off x="611560" y="980728"/>
            <a:ext cx="1998595" cy="840596"/>
          </a:xfrm>
          <a:prstGeom prst="rect">
            <a:avLst/>
          </a:prstGeom>
          <a:noFill/>
        </p:spPr>
      </p:pic>
      <p:pic>
        <p:nvPicPr>
          <p:cNvPr id="1033" name="Picture 9" descr="http://www.recruitips.com/image.axd?picture=2011%2F7%2Fjob-search-outdated-advice-recruit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700808"/>
            <a:ext cx="1817237" cy="1152128"/>
          </a:xfrm>
          <a:prstGeom prst="rect">
            <a:avLst/>
          </a:prstGeom>
          <a:noFill/>
        </p:spPr>
      </p:pic>
      <p:grpSp>
        <p:nvGrpSpPr>
          <p:cNvPr id="20" name="19 - Ομάδα"/>
          <p:cNvGrpSpPr/>
          <p:nvPr/>
        </p:nvGrpSpPr>
        <p:grpSpPr>
          <a:xfrm>
            <a:off x="6804248" y="4293096"/>
            <a:ext cx="1944216" cy="1584176"/>
            <a:chOff x="6804248" y="980728"/>
            <a:chExt cx="3816424" cy="3781425"/>
          </a:xfrm>
        </p:grpSpPr>
        <p:pic>
          <p:nvPicPr>
            <p:cNvPr id="17" name="Picture 11" descr="http://files.coloribus.com/files/adsarchive/part_743/7431905/file/child-protection-rabbit-small-47200.jpg"/>
            <p:cNvPicPr>
              <a:picLocks noChangeAspect="1" noChangeArrowheads="1"/>
            </p:cNvPicPr>
            <p:nvPr/>
          </p:nvPicPr>
          <p:blipFill>
            <a:blip r:embed="rId4" cstate="print"/>
            <a:srcRect r="33221"/>
            <a:stretch>
              <a:fillRect/>
            </a:stretch>
          </p:blipFill>
          <p:spPr bwMode="auto">
            <a:xfrm>
              <a:off x="6804248" y="980728"/>
              <a:ext cx="3816424" cy="3781425"/>
            </a:xfrm>
            <a:prstGeom prst="rect">
              <a:avLst/>
            </a:prstGeom>
            <a:noFill/>
          </p:spPr>
        </p:pic>
        <p:pic>
          <p:nvPicPr>
            <p:cNvPr id="19" name="Picture 11" descr="http://files.coloribus.com/files/adsarchive/part_743/7431905/file/child-protection-rabbit-small-47200.jpg"/>
            <p:cNvPicPr>
              <a:picLocks noChangeAspect="1" noChangeArrowheads="1"/>
            </p:cNvPicPr>
            <p:nvPr/>
          </p:nvPicPr>
          <p:blipFill>
            <a:blip r:embed="rId4" cstate="print"/>
            <a:srcRect l="41579" t="76170" r="33221" b="14309"/>
            <a:stretch>
              <a:fillRect/>
            </a:stretch>
          </p:blipFill>
          <p:spPr bwMode="auto">
            <a:xfrm>
              <a:off x="9144000" y="3645024"/>
              <a:ext cx="1440160" cy="360040"/>
            </a:xfrm>
            <a:prstGeom prst="rect">
              <a:avLst/>
            </a:prstGeom>
            <a:noFill/>
          </p:spPr>
        </p:pic>
      </p:grpSp>
      <p:pic>
        <p:nvPicPr>
          <p:cNvPr id="1037" name="Picture 13" descr="http://christianmessenger.in/wp-content/uploads/2011/04/prison-release351.jpg"/>
          <p:cNvPicPr>
            <a:picLocks noChangeAspect="1" noChangeArrowheads="1"/>
          </p:cNvPicPr>
          <p:nvPr/>
        </p:nvPicPr>
        <p:blipFill>
          <a:blip r:embed="rId5" cstate="print"/>
          <a:srcRect l="12923" t="5906" r="11694" b="8454"/>
          <a:stretch>
            <a:fillRect/>
          </a:stretch>
        </p:blipFill>
        <p:spPr bwMode="auto">
          <a:xfrm>
            <a:off x="3635896" y="5301208"/>
            <a:ext cx="2160240" cy="1372266"/>
          </a:xfrm>
          <a:prstGeom prst="rect">
            <a:avLst/>
          </a:prstGeom>
          <a:noFill/>
        </p:spPr>
      </p:pic>
      <p:pic>
        <p:nvPicPr>
          <p:cNvPr id="1039" name="Picture 15" descr="http://www.businesspundit.com/wp-content/uploads/2009/10/zzzzhom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1600" y="5229200"/>
            <a:ext cx="1445231" cy="1368152"/>
          </a:xfrm>
          <a:prstGeom prst="rect">
            <a:avLst/>
          </a:prstGeom>
          <a:noFill/>
        </p:spPr>
      </p:pic>
      <p:pic>
        <p:nvPicPr>
          <p:cNvPr id="26" name="Picture 7" descr="DPP_000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3068960"/>
            <a:ext cx="1439862" cy="127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 descr="http://users.sch.gr/ikomninou/glossa%20c%20dimotikou/owl.gif"/>
          <p:cNvPicPr>
            <a:picLocks noChangeAspect="1" noChangeArrowheads="1"/>
          </p:cNvPicPr>
          <p:nvPr/>
        </p:nvPicPr>
        <p:blipFill>
          <a:blip r:embed="rId8" cstate="print"/>
          <a:srcRect t="19329" r="50321" b="21394"/>
          <a:stretch>
            <a:fillRect/>
          </a:stretch>
        </p:blipFill>
        <p:spPr bwMode="auto">
          <a:xfrm>
            <a:off x="3851920" y="260648"/>
            <a:ext cx="1080120" cy="1296144"/>
          </a:xfrm>
          <a:prstGeom prst="rect">
            <a:avLst/>
          </a:prstGeom>
          <a:noFill/>
        </p:spPr>
      </p:pic>
      <p:sp>
        <p:nvSpPr>
          <p:cNvPr id="34" name="33 - Ορθογώνιο"/>
          <p:cNvSpPr/>
          <p:nvPr/>
        </p:nvSpPr>
        <p:spPr>
          <a:xfrm>
            <a:off x="539552" y="620688"/>
            <a:ext cx="4572000" cy="255454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l-GR" sz="2000" dirty="0" smtClean="0">
                <a:solidFill>
                  <a:schemeClr val="bg1"/>
                </a:solidFill>
                <a:latin typeface="Comic Sans MS" pitchFamily="66" charset="0"/>
              </a:rPr>
              <a:t>Αθήνα - Θεσσαλονίκη</a:t>
            </a:r>
          </a:p>
          <a:p>
            <a:r>
              <a:rPr lang="el-GR" sz="2000" dirty="0" smtClean="0">
                <a:solidFill>
                  <a:schemeClr val="bg1"/>
                </a:solidFill>
                <a:latin typeface="Comic Sans MS" pitchFamily="66" charset="0"/>
              </a:rPr>
              <a:t>Ιατρική Υπηρεσία </a:t>
            </a:r>
          </a:p>
          <a:p>
            <a:pPr marL="174625" lvl="1" indent="-174625">
              <a:buFont typeface="Arial" pitchFamily="34" charset="0"/>
              <a:buChar char="•"/>
            </a:pPr>
            <a:r>
              <a:rPr lang="el-GR" sz="2000" dirty="0" smtClean="0">
                <a:solidFill>
                  <a:schemeClr val="bg1"/>
                </a:solidFill>
                <a:latin typeface="Comic Sans MS" pitchFamily="66" charset="0"/>
              </a:rPr>
              <a:t>Γενικό ιατρείο </a:t>
            </a:r>
            <a:endParaRPr lang="en-US" sz="20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174625" lvl="1" indent="-174625">
              <a:buFont typeface="Arial" pitchFamily="34" charset="0"/>
              <a:buChar char="•"/>
            </a:pPr>
            <a:r>
              <a:rPr lang="el-GR" sz="2000" dirty="0" smtClean="0">
                <a:solidFill>
                  <a:schemeClr val="bg1"/>
                </a:solidFill>
                <a:latin typeface="Comic Sans MS" pitchFamily="66" charset="0"/>
              </a:rPr>
              <a:t>Παιδιατρικό ιατρείο</a:t>
            </a:r>
            <a:endParaRPr lang="el-GR" sz="20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174625" lvl="1" indent="-174625">
              <a:buFont typeface="Arial" pitchFamily="34" charset="0"/>
              <a:buChar char="•"/>
            </a:pPr>
            <a:r>
              <a:rPr lang="el-GR" sz="2000" dirty="0" smtClean="0">
                <a:solidFill>
                  <a:schemeClr val="bg1"/>
                </a:solidFill>
                <a:latin typeface="Comic Sans MS" pitchFamily="66" charset="0"/>
              </a:rPr>
              <a:t>Γυναικολογικό – Μαιευτικό ιατρείο</a:t>
            </a:r>
          </a:p>
          <a:p>
            <a:pPr marL="174625" lvl="1" indent="-174625">
              <a:buFont typeface="Arial" pitchFamily="34" charset="0"/>
              <a:buChar char="•"/>
            </a:pPr>
            <a:r>
              <a:rPr lang="el-GR" sz="2000" dirty="0" smtClean="0">
                <a:solidFill>
                  <a:schemeClr val="bg1"/>
                </a:solidFill>
                <a:latin typeface="Comic Sans MS" pitchFamily="66" charset="0"/>
              </a:rPr>
              <a:t>Οδοντιατρείο</a:t>
            </a:r>
          </a:p>
          <a:p>
            <a:pPr marL="174625" lvl="1" indent="-174625">
              <a:buFont typeface="Arial" pitchFamily="34" charset="0"/>
              <a:buChar char="•"/>
            </a:pPr>
            <a:r>
              <a:rPr lang="el-GR" sz="2000" dirty="0" smtClean="0">
                <a:solidFill>
                  <a:schemeClr val="bg1"/>
                </a:solidFill>
                <a:latin typeface="Comic Sans MS" pitchFamily="66" charset="0"/>
              </a:rPr>
              <a:t>Φαρμακείο </a:t>
            </a:r>
            <a:endParaRPr lang="en-US" sz="20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lvl="1">
              <a:buFont typeface="Arial" pitchFamily="34" charset="0"/>
              <a:buChar char="•"/>
            </a:pPr>
            <a:endParaRPr lang="el-GR" sz="2000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35" name="34 - Ορθογώνιο"/>
          <p:cNvSpPr/>
          <p:nvPr/>
        </p:nvSpPr>
        <p:spPr>
          <a:xfrm>
            <a:off x="4283968" y="4293096"/>
            <a:ext cx="4572000" cy="132343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r>
              <a:rPr lang="el-GR" sz="2000" dirty="0" smtClean="0">
                <a:solidFill>
                  <a:schemeClr val="bg1"/>
                </a:solidFill>
                <a:latin typeface="Comic Sans MS" pitchFamily="66" charset="0"/>
              </a:rPr>
              <a:t>Κοινωνική Υπηρεσία  </a:t>
            </a:r>
            <a:endParaRPr lang="en-US" sz="20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174625" lvl="1" indent="-174625">
              <a:buFont typeface="Arial" pitchFamily="34" charset="0"/>
              <a:buChar char="•"/>
            </a:pPr>
            <a:r>
              <a:rPr lang="el-GR" sz="2000" dirty="0" smtClean="0">
                <a:solidFill>
                  <a:schemeClr val="bg1"/>
                </a:solidFill>
                <a:latin typeface="Comic Sans MS" pitchFamily="66" charset="0"/>
              </a:rPr>
              <a:t>Ψυχοκοινωνική στήριξη</a:t>
            </a:r>
            <a:endParaRPr lang="en-US" sz="20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174625" lvl="1" indent="-174625">
              <a:buFont typeface="Arial" pitchFamily="34" charset="0"/>
              <a:buChar char="•"/>
            </a:pPr>
            <a:r>
              <a:rPr lang="el-GR" sz="2000" dirty="0" smtClean="0">
                <a:solidFill>
                  <a:schemeClr val="bg1"/>
                </a:solidFill>
                <a:latin typeface="Comic Sans MS" pitchFamily="66" charset="0"/>
              </a:rPr>
              <a:t>Διασύνδεση με τους αντίστοιχους φορείς</a:t>
            </a:r>
          </a:p>
        </p:txBody>
      </p:sp>
      <p:grpSp>
        <p:nvGrpSpPr>
          <p:cNvPr id="37" name="36 - Ομάδα"/>
          <p:cNvGrpSpPr/>
          <p:nvPr/>
        </p:nvGrpSpPr>
        <p:grpSpPr>
          <a:xfrm>
            <a:off x="3491880" y="2300285"/>
            <a:ext cx="2028259" cy="1853409"/>
            <a:chOff x="3491880" y="2300285"/>
            <a:chExt cx="2028259" cy="1853409"/>
          </a:xfrm>
        </p:grpSpPr>
        <p:pic>
          <p:nvPicPr>
            <p:cNvPr id="1027" name="Picture 3" descr="C:\Documents and Settings\Λυδία\Επιφάνεια εργασίας\praksis\beating_heart.gif"/>
            <p:cNvPicPr>
              <a:picLocks noChangeAspect="1" noChangeArrowheads="1" noCrop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2300285"/>
              <a:ext cx="2028259" cy="1853409"/>
            </a:xfrm>
            <a:prstGeom prst="rect">
              <a:avLst/>
            </a:prstGeom>
            <a:noFill/>
          </p:spPr>
        </p:pic>
        <p:sp>
          <p:nvSpPr>
            <p:cNvPr id="29" name="28 - TextBox"/>
            <p:cNvSpPr txBox="1"/>
            <p:nvPr/>
          </p:nvSpPr>
          <p:spPr>
            <a:xfrm>
              <a:off x="3707904" y="2924944"/>
              <a:ext cx="160653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000" dirty="0" err="1" smtClean="0">
                  <a:solidFill>
                    <a:schemeClr val="bg1"/>
                  </a:solidFill>
                  <a:latin typeface="Comic Sans MS" pitchFamily="66" charset="0"/>
                </a:rPr>
                <a:t>Πολυιατρείο</a:t>
              </a:r>
              <a:endParaRPr lang="el-GR" sz="2000" dirty="0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4" grpId="1" animBg="1"/>
      <p:bldP spid="35" grpId="0" animBg="1"/>
      <p:bldP spid="3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Ορθογώνιο"/>
          <p:cNvSpPr/>
          <p:nvPr/>
        </p:nvSpPr>
        <p:spPr>
          <a:xfrm>
            <a:off x="467544" y="476672"/>
            <a:ext cx="1512168" cy="7200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dirty="0" smtClean="0">
                <a:latin typeface="Comic Sans MS" pitchFamily="66" charset="0"/>
              </a:rPr>
              <a:t>Δημόσια Υγεία</a:t>
            </a:r>
            <a:endParaRPr lang="el-GR" sz="2000" dirty="0">
              <a:latin typeface="Comic Sans MS" pitchFamily="66" charset="0"/>
            </a:endParaRPr>
          </a:p>
        </p:txBody>
      </p:sp>
      <p:pic>
        <p:nvPicPr>
          <p:cNvPr id="4" name="Picture 5" descr="http://static.tumblr.com/nrqibvn/Xillr17a3/people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rcRect b="32532"/>
          <a:stretch>
            <a:fillRect/>
          </a:stretch>
        </p:blipFill>
        <p:spPr bwMode="auto">
          <a:xfrm>
            <a:off x="395536" y="1268760"/>
            <a:ext cx="1656184" cy="696580"/>
          </a:xfrm>
          <a:prstGeom prst="rect">
            <a:avLst/>
          </a:prstGeom>
          <a:noFill/>
        </p:spPr>
      </p:pic>
      <p:sp>
        <p:nvSpPr>
          <p:cNvPr id="5" name="4 - Ορθογώνιο"/>
          <p:cNvSpPr/>
          <p:nvPr/>
        </p:nvSpPr>
        <p:spPr>
          <a:xfrm>
            <a:off x="3563888" y="404664"/>
            <a:ext cx="1656184" cy="108012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dirty="0" smtClean="0">
                <a:latin typeface="Comic Sans MS" pitchFamily="66" charset="0"/>
              </a:rPr>
              <a:t>Κέντρο Νομικής Αρωγής</a:t>
            </a:r>
            <a:endParaRPr lang="el-GR" sz="2000" dirty="0">
              <a:latin typeface="Comic Sans MS" pitchFamily="66" charset="0"/>
            </a:endParaRPr>
          </a:p>
        </p:txBody>
      </p:sp>
      <p:pic>
        <p:nvPicPr>
          <p:cNvPr id="6" name="Picture 9" descr="http://www.recruitips.com/image.axd?picture=2011%2F7%2Fjob-search-outdated-advice-recruit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700808"/>
            <a:ext cx="1817237" cy="1152128"/>
          </a:xfrm>
          <a:prstGeom prst="rect">
            <a:avLst/>
          </a:prstGeom>
          <a:noFill/>
        </p:spPr>
      </p:pic>
      <p:sp>
        <p:nvSpPr>
          <p:cNvPr id="7" name="6 - Ορθογώνιο"/>
          <p:cNvSpPr/>
          <p:nvPr/>
        </p:nvSpPr>
        <p:spPr>
          <a:xfrm>
            <a:off x="6876256" y="476672"/>
            <a:ext cx="1872208" cy="122413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dirty="0" smtClean="0">
                <a:latin typeface="Comic Sans MS" pitchFamily="66" charset="0"/>
              </a:rPr>
              <a:t>Γραφείο προώθησης στην απασχόληση</a:t>
            </a:r>
            <a:endParaRPr lang="el-GR" sz="2000" dirty="0">
              <a:latin typeface="Comic Sans MS" pitchFamily="66" charset="0"/>
            </a:endParaRPr>
          </a:p>
        </p:txBody>
      </p:sp>
      <p:grpSp>
        <p:nvGrpSpPr>
          <p:cNvPr id="8" name="7 - Ομάδα"/>
          <p:cNvGrpSpPr/>
          <p:nvPr/>
        </p:nvGrpSpPr>
        <p:grpSpPr>
          <a:xfrm>
            <a:off x="6804248" y="4941168"/>
            <a:ext cx="1944216" cy="1584176"/>
            <a:chOff x="6804248" y="980728"/>
            <a:chExt cx="3816424" cy="3781425"/>
          </a:xfrm>
        </p:grpSpPr>
        <p:pic>
          <p:nvPicPr>
            <p:cNvPr id="9" name="Picture 11" descr="http://files.coloribus.com/files/adsarchive/part_743/7431905/file/child-protection-rabbit-small-47200.jpg"/>
            <p:cNvPicPr>
              <a:picLocks noChangeAspect="1" noChangeArrowheads="1"/>
            </p:cNvPicPr>
            <p:nvPr/>
          </p:nvPicPr>
          <p:blipFill>
            <a:blip r:embed="rId4" cstate="print"/>
            <a:srcRect r="33221"/>
            <a:stretch>
              <a:fillRect/>
            </a:stretch>
          </p:blipFill>
          <p:spPr bwMode="auto">
            <a:xfrm>
              <a:off x="6804248" y="980728"/>
              <a:ext cx="3816424" cy="3781425"/>
            </a:xfrm>
            <a:prstGeom prst="rect">
              <a:avLst/>
            </a:prstGeom>
            <a:noFill/>
          </p:spPr>
        </p:pic>
        <p:pic>
          <p:nvPicPr>
            <p:cNvPr id="10" name="Picture 11" descr="http://files.coloribus.com/files/adsarchive/part_743/7431905/file/child-protection-rabbit-small-47200.jpg"/>
            <p:cNvPicPr>
              <a:picLocks noChangeAspect="1" noChangeArrowheads="1"/>
            </p:cNvPicPr>
            <p:nvPr/>
          </p:nvPicPr>
          <p:blipFill>
            <a:blip r:embed="rId4" cstate="print"/>
            <a:srcRect l="41579" t="76170" r="33221" b="14309"/>
            <a:stretch>
              <a:fillRect/>
            </a:stretch>
          </p:blipFill>
          <p:spPr bwMode="auto">
            <a:xfrm>
              <a:off x="9144000" y="3645024"/>
              <a:ext cx="1440160" cy="360040"/>
            </a:xfrm>
            <a:prstGeom prst="rect">
              <a:avLst/>
            </a:prstGeom>
            <a:noFill/>
          </p:spPr>
        </p:pic>
      </p:grpSp>
      <p:sp>
        <p:nvSpPr>
          <p:cNvPr id="11" name="10 - Ορθογώνιο"/>
          <p:cNvSpPr/>
          <p:nvPr/>
        </p:nvSpPr>
        <p:spPr>
          <a:xfrm>
            <a:off x="6804248" y="3861048"/>
            <a:ext cx="1944216" cy="10801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dirty="0" smtClean="0">
                <a:latin typeface="Comic Sans MS" pitchFamily="66" charset="0"/>
              </a:rPr>
              <a:t>Παιδιά της διπλανής πόρτας</a:t>
            </a:r>
            <a:endParaRPr lang="el-GR" sz="2000" dirty="0">
              <a:latin typeface="Comic Sans MS" pitchFamily="66" charset="0"/>
            </a:endParaRPr>
          </a:p>
        </p:txBody>
      </p:sp>
      <p:pic>
        <p:nvPicPr>
          <p:cNvPr id="12" name="Picture 13" descr="http://christianmessenger.in/wp-content/uploads/2011/04/prison-release351.jpg"/>
          <p:cNvPicPr>
            <a:picLocks noChangeAspect="1" noChangeArrowheads="1"/>
          </p:cNvPicPr>
          <p:nvPr/>
        </p:nvPicPr>
        <p:blipFill>
          <a:blip r:embed="rId5" cstate="print"/>
          <a:srcRect l="12923" t="5906" r="11694" b="8454"/>
          <a:stretch>
            <a:fillRect/>
          </a:stretch>
        </p:blipFill>
        <p:spPr bwMode="auto">
          <a:xfrm>
            <a:off x="3635896" y="5301208"/>
            <a:ext cx="2160240" cy="1372266"/>
          </a:xfrm>
          <a:prstGeom prst="rect">
            <a:avLst/>
          </a:prstGeom>
          <a:noFill/>
        </p:spPr>
      </p:pic>
      <p:sp>
        <p:nvSpPr>
          <p:cNvPr id="13" name="12 - Ορθογώνιο"/>
          <p:cNvSpPr/>
          <p:nvPr/>
        </p:nvSpPr>
        <p:spPr>
          <a:xfrm>
            <a:off x="3563888" y="4437112"/>
            <a:ext cx="2303748" cy="86409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dirty="0" smtClean="0">
                <a:latin typeface="Comic Sans MS" pitchFamily="66" charset="0"/>
              </a:rPr>
              <a:t>Κέντρο υποδοχής αποφυλακισμένων</a:t>
            </a:r>
            <a:endParaRPr lang="el-GR" sz="2000" dirty="0">
              <a:latin typeface="Comic Sans MS" pitchFamily="66" charset="0"/>
            </a:endParaRPr>
          </a:p>
        </p:txBody>
      </p:sp>
      <p:pic>
        <p:nvPicPr>
          <p:cNvPr id="14" name="Picture 15" descr="http://www.businesspundit.com/wp-content/uploads/2009/10/zzzzhom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1600" y="5229200"/>
            <a:ext cx="1445231" cy="1368152"/>
          </a:xfrm>
          <a:prstGeom prst="rect">
            <a:avLst/>
          </a:prstGeom>
          <a:noFill/>
        </p:spPr>
      </p:pic>
      <p:sp>
        <p:nvSpPr>
          <p:cNvPr id="15" name="14 - Ορθογώνιο"/>
          <p:cNvSpPr/>
          <p:nvPr/>
        </p:nvSpPr>
        <p:spPr>
          <a:xfrm>
            <a:off x="899592" y="4797152"/>
            <a:ext cx="1656184" cy="43204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dirty="0" smtClean="0">
                <a:latin typeface="Comic Sans MS" pitchFamily="66" charset="0"/>
              </a:rPr>
              <a:t>Στέγη </a:t>
            </a:r>
            <a:endParaRPr lang="el-GR" sz="2000" dirty="0">
              <a:latin typeface="Comic Sans MS" pitchFamily="66" charset="0"/>
            </a:endParaRPr>
          </a:p>
        </p:txBody>
      </p:sp>
      <p:pic>
        <p:nvPicPr>
          <p:cNvPr id="16" name="Picture 7" descr="DPP_000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3068960"/>
            <a:ext cx="1439862" cy="127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- Ορθογώνιο"/>
          <p:cNvSpPr/>
          <p:nvPr/>
        </p:nvSpPr>
        <p:spPr>
          <a:xfrm>
            <a:off x="251520" y="2564904"/>
            <a:ext cx="1440160" cy="64807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dirty="0" smtClean="0">
                <a:latin typeface="Comic Sans MS" pitchFamily="66" charset="0"/>
              </a:rPr>
              <a:t>Κινητή μονάδα</a:t>
            </a:r>
            <a:endParaRPr lang="el-GR" sz="2000" dirty="0">
              <a:latin typeface="Comic Sans MS" pitchFamily="66" charset="0"/>
            </a:endParaRPr>
          </a:p>
        </p:txBody>
      </p:sp>
      <p:pic>
        <p:nvPicPr>
          <p:cNvPr id="18" name="Picture 7" descr="http://users.sch.gr/ikomninou/glossa%20c%20dimotikou/owl.gif"/>
          <p:cNvPicPr>
            <a:picLocks noChangeAspect="1" noChangeArrowheads="1"/>
          </p:cNvPicPr>
          <p:nvPr/>
        </p:nvPicPr>
        <p:blipFill>
          <a:blip r:embed="rId8" cstate="print"/>
          <a:srcRect t="19329" r="50321" b="21394"/>
          <a:stretch>
            <a:fillRect/>
          </a:stretch>
        </p:blipFill>
        <p:spPr bwMode="auto">
          <a:xfrm>
            <a:off x="2771800" y="332656"/>
            <a:ext cx="1080120" cy="1296144"/>
          </a:xfrm>
          <a:prstGeom prst="rect">
            <a:avLst/>
          </a:prstGeom>
          <a:noFill/>
        </p:spPr>
      </p:pic>
      <p:grpSp>
        <p:nvGrpSpPr>
          <p:cNvPr id="19" name="18 - Ομάδα"/>
          <p:cNvGrpSpPr/>
          <p:nvPr/>
        </p:nvGrpSpPr>
        <p:grpSpPr>
          <a:xfrm>
            <a:off x="3491880" y="2300285"/>
            <a:ext cx="2028259" cy="1853409"/>
            <a:chOff x="3491880" y="2300285"/>
            <a:chExt cx="2028259" cy="1853409"/>
          </a:xfrm>
        </p:grpSpPr>
        <p:pic>
          <p:nvPicPr>
            <p:cNvPr id="20" name="Picture 3" descr="C:\Documents and Settings\Λυδία\Επιφάνεια εργασίας\praksis\beating_heart.gif"/>
            <p:cNvPicPr>
              <a:picLocks noChangeAspect="1" noChangeArrowheads="1" noCrop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2300285"/>
              <a:ext cx="2028259" cy="1853409"/>
            </a:xfrm>
            <a:prstGeom prst="rect">
              <a:avLst/>
            </a:prstGeom>
            <a:noFill/>
          </p:spPr>
        </p:pic>
        <p:sp>
          <p:nvSpPr>
            <p:cNvPr id="21" name="20 - TextBox"/>
            <p:cNvSpPr txBox="1"/>
            <p:nvPr/>
          </p:nvSpPr>
          <p:spPr>
            <a:xfrm>
              <a:off x="3707904" y="2924944"/>
              <a:ext cx="160653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000" dirty="0" err="1" smtClean="0">
                  <a:solidFill>
                    <a:schemeClr val="bg1"/>
                  </a:solidFill>
                  <a:latin typeface="Comic Sans MS" pitchFamily="66" charset="0"/>
                </a:rPr>
                <a:t>Πολυιατρείο</a:t>
              </a:r>
              <a:endParaRPr lang="el-GR" sz="2000" dirty="0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ww.praksis.gr/files/SynStoPlhn_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b="41492"/>
          <a:stretch>
            <a:fillRect/>
          </a:stretch>
        </p:blipFill>
        <p:spPr bwMode="auto">
          <a:xfrm>
            <a:off x="3347864" y="0"/>
            <a:ext cx="2448272" cy="1224136"/>
          </a:xfrm>
          <a:prstGeom prst="rect">
            <a:avLst/>
          </a:prstGeom>
          <a:noFill/>
        </p:spPr>
      </p:pic>
      <p:sp>
        <p:nvSpPr>
          <p:cNvPr id="3" name="2 - Ορθογώνιο"/>
          <p:cNvSpPr/>
          <p:nvPr/>
        </p:nvSpPr>
        <p:spPr>
          <a:xfrm>
            <a:off x="3635896" y="1484784"/>
            <a:ext cx="51845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dirty="0" smtClean="0">
                <a:solidFill>
                  <a:schemeClr val="bg1"/>
                </a:solidFill>
                <a:latin typeface="Comic Sans MS" pitchFamily="66" charset="0"/>
              </a:rPr>
              <a:t>Υπηρεσίες Κοινωνικής Κατοικίας για την πρόληψη της «</a:t>
            </a:r>
            <a:r>
              <a:rPr lang="el-GR" sz="2000" dirty="0" err="1" smtClean="0">
                <a:solidFill>
                  <a:schemeClr val="bg1"/>
                </a:solidFill>
                <a:latin typeface="Comic Sans MS" pitchFamily="66" charset="0"/>
              </a:rPr>
              <a:t>αστεγίας</a:t>
            </a:r>
            <a:r>
              <a:rPr lang="el-GR" sz="2000" dirty="0" smtClean="0">
                <a:solidFill>
                  <a:schemeClr val="bg1"/>
                </a:solidFill>
                <a:latin typeface="Comic Sans MS" pitchFamily="66" charset="0"/>
              </a:rPr>
              <a:t>»</a:t>
            </a:r>
          </a:p>
          <a:p>
            <a:pPr marL="285750" indent="-285750">
              <a:buBlip>
                <a:blip r:embed="rId3"/>
              </a:buBlip>
              <a:defRPr/>
            </a:pPr>
            <a:r>
              <a:rPr lang="el-GR" sz="2000" dirty="0" smtClean="0">
                <a:solidFill>
                  <a:schemeClr val="bg1"/>
                </a:solidFill>
                <a:latin typeface="Comic Sans MS" pitchFamily="66" charset="0"/>
              </a:rPr>
              <a:t>Οικονομική βοήθεια (κάλυψη ενοικίου, ΔΕΚΟ, </a:t>
            </a:r>
            <a:r>
              <a:rPr lang="el-GR" sz="2000" dirty="0" err="1" smtClean="0">
                <a:solidFill>
                  <a:schemeClr val="bg1"/>
                </a:solidFill>
                <a:latin typeface="Comic Sans MS" pitchFamily="66" charset="0"/>
              </a:rPr>
              <a:t>κ.α</a:t>
            </a:r>
            <a:r>
              <a:rPr lang="el-GR" sz="2000" dirty="0" smtClean="0">
                <a:solidFill>
                  <a:schemeClr val="bg1"/>
                </a:solidFill>
                <a:latin typeface="Comic Sans MS" pitchFamily="66" charset="0"/>
              </a:rPr>
              <a:t>)</a:t>
            </a:r>
          </a:p>
          <a:p>
            <a:pPr marL="285750" indent="-285750">
              <a:buBlip>
                <a:blip r:embed="rId3"/>
              </a:buBlip>
              <a:defRPr/>
            </a:pPr>
            <a:r>
              <a:rPr lang="el-GR" sz="2000" dirty="0" smtClean="0">
                <a:solidFill>
                  <a:schemeClr val="bg1"/>
                </a:solidFill>
                <a:latin typeface="Comic Sans MS" pitchFamily="66" charset="0"/>
              </a:rPr>
              <a:t>Επισιτιστική ενίσχυση </a:t>
            </a:r>
          </a:p>
          <a:p>
            <a:pPr marL="285750" indent="-285750">
              <a:buBlip>
                <a:blip r:embed="rId3"/>
              </a:buBlip>
              <a:defRPr/>
            </a:pPr>
            <a:r>
              <a:rPr lang="el-GR" sz="2000" dirty="0" smtClean="0">
                <a:solidFill>
                  <a:schemeClr val="bg1"/>
                </a:solidFill>
                <a:latin typeface="Comic Sans MS" pitchFamily="66" charset="0"/>
              </a:rPr>
              <a:t>Εργασιακή Συμβουλευτική / Προώθηση στην αγορά εργασίας</a:t>
            </a:r>
          </a:p>
          <a:p>
            <a:pPr marL="285750" indent="-285750">
              <a:buBlip>
                <a:blip r:embed="rId3"/>
              </a:buBlip>
              <a:defRPr/>
            </a:pPr>
            <a:r>
              <a:rPr lang="el-GR" sz="2000" dirty="0" smtClean="0">
                <a:solidFill>
                  <a:schemeClr val="bg1"/>
                </a:solidFill>
                <a:latin typeface="Comic Sans MS" pitchFamily="66" charset="0"/>
              </a:rPr>
              <a:t>Ψυχοκοινωνική στήριξη</a:t>
            </a:r>
          </a:p>
        </p:txBody>
      </p:sp>
      <p:sp>
        <p:nvSpPr>
          <p:cNvPr id="6" name="5 - Ορθογώνιο"/>
          <p:cNvSpPr/>
          <p:nvPr/>
        </p:nvSpPr>
        <p:spPr>
          <a:xfrm>
            <a:off x="395536" y="4303455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sz="2000" dirty="0" smtClean="0">
                <a:solidFill>
                  <a:schemeClr val="bg1"/>
                </a:solidFill>
                <a:latin typeface="Comic Sans MS" pitchFamily="66" charset="0"/>
              </a:rPr>
              <a:t>Ανοικτά (ημερήσια) Κέντρα Υποδοχής αστέγων</a:t>
            </a:r>
          </a:p>
          <a:p>
            <a:pPr marL="365125" indent="-255588">
              <a:buBlip>
                <a:blip r:embed="rId3"/>
              </a:buBlip>
            </a:pPr>
            <a:r>
              <a:rPr lang="el-GR" sz="2000" dirty="0" smtClean="0">
                <a:solidFill>
                  <a:schemeClr val="bg1"/>
                </a:solidFill>
                <a:latin typeface="Comic Sans MS" pitchFamily="66" charset="0"/>
              </a:rPr>
              <a:t>Ψυχοκοινωνική στήριξη</a:t>
            </a:r>
            <a:endParaRPr lang="en-US" sz="20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365125" indent="-255588">
              <a:buBlip>
                <a:blip r:embed="rId3"/>
              </a:buBlip>
            </a:pPr>
            <a:r>
              <a:rPr lang="el-GR" sz="2000" dirty="0" smtClean="0">
                <a:solidFill>
                  <a:schemeClr val="bg1"/>
                </a:solidFill>
                <a:latin typeface="Comic Sans MS" pitchFamily="66" charset="0"/>
              </a:rPr>
              <a:t>Ιατρική φροντίδα</a:t>
            </a:r>
          </a:p>
          <a:p>
            <a:pPr marL="365125" indent="-255588">
              <a:buBlip>
                <a:blip r:embed="rId3"/>
              </a:buBlip>
            </a:pPr>
            <a:r>
              <a:rPr lang="el-GR" sz="2000" dirty="0" smtClean="0">
                <a:solidFill>
                  <a:schemeClr val="bg1"/>
                </a:solidFill>
                <a:latin typeface="Comic Sans MS" pitchFamily="66" charset="0"/>
              </a:rPr>
              <a:t>Υπηρεσίες για τη βελτίωση των συνθηκών διαβίωσης (Παροχή λουτρού, πλυντήρια, ρουχισμού, ανάπαυσης</a:t>
            </a:r>
            <a:r>
              <a:rPr lang="en-US" sz="2000" dirty="0" smtClean="0">
                <a:solidFill>
                  <a:schemeClr val="bg1"/>
                </a:solidFill>
                <a:latin typeface="Comic Sans MS" pitchFamily="66" charset="0"/>
              </a:rPr>
              <a:t>…</a:t>
            </a:r>
            <a:r>
              <a:rPr lang="el-GR" sz="2000" dirty="0" smtClean="0">
                <a:solidFill>
                  <a:schemeClr val="bg1"/>
                </a:solidFill>
                <a:latin typeface="Comic Sans MS" pitchFamily="66" charset="0"/>
              </a:rPr>
              <a:t>)</a:t>
            </a:r>
          </a:p>
        </p:txBody>
      </p:sp>
      <p:pic>
        <p:nvPicPr>
          <p:cNvPr id="57346" name="Picture 2" descr="C:\Documents and Settings\Λυδία\Επιφάνεια εργασίας\praksis\images lll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844824"/>
            <a:ext cx="3181350" cy="1798315"/>
          </a:xfrm>
          <a:prstGeom prst="rect">
            <a:avLst/>
          </a:prstGeom>
          <a:noFill/>
        </p:spPr>
      </p:pic>
      <p:pic>
        <p:nvPicPr>
          <p:cNvPr id="57348" name="Picture 4" descr="http://cdn.thebest.gr/media/images/frontNews/ctdrzsczim4f7ed1d3bb16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4509120"/>
            <a:ext cx="3075949" cy="209967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TextBox"/>
          <p:cNvSpPr txBox="1"/>
          <p:nvPr/>
        </p:nvSpPr>
        <p:spPr>
          <a:xfrm>
            <a:off x="1458808" y="476672"/>
            <a:ext cx="6226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 smtClean="0">
                <a:solidFill>
                  <a:schemeClr val="bg1"/>
                </a:solidFill>
                <a:latin typeface="Comic Sans MS" pitchFamily="66" charset="0"/>
              </a:rPr>
              <a:t>Παιδιά εν κινήσει – 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Drop in Center</a:t>
            </a:r>
            <a:r>
              <a:rPr lang="el-GR" sz="2400" dirty="0" smtClean="0">
                <a:solidFill>
                  <a:schemeClr val="bg1"/>
                </a:solidFill>
                <a:latin typeface="Comic Sans MS" pitchFamily="66" charset="0"/>
              </a:rPr>
              <a:t> – Πάτρα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1331640" y="3429000"/>
            <a:ext cx="6423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 smtClean="0">
                <a:solidFill>
                  <a:schemeClr val="bg1"/>
                </a:solidFill>
                <a:latin typeface="Comic Sans MS" pitchFamily="66" charset="0"/>
              </a:rPr>
              <a:t>Παρεμβάσεις με ιατρικές μονάδες στα σύνορα</a:t>
            </a:r>
          </a:p>
        </p:txBody>
      </p:sp>
      <p:pic>
        <p:nvPicPr>
          <p:cNvPr id="5122" name="Picture 2" descr="http://2.bp.blogspot.com/_530nKpw3wn8/RuTvBoehy9I/AAAAAAAAAY8/wXZ4BG4k9CI/s400/supportchi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2857500" cy="1704976"/>
          </a:xfrm>
          <a:prstGeom prst="rect">
            <a:avLst/>
          </a:prstGeom>
          <a:noFill/>
        </p:spPr>
      </p:pic>
      <p:sp>
        <p:nvSpPr>
          <p:cNvPr id="5" name="4 - Ορθογώνιο"/>
          <p:cNvSpPr/>
          <p:nvPr/>
        </p:nvSpPr>
        <p:spPr>
          <a:xfrm>
            <a:off x="3419872" y="1340768"/>
            <a:ext cx="4572000" cy="16930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4625" indent="-174625">
              <a:lnSpc>
                <a:spcPct val="150000"/>
              </a:lnSpc>
              <a:buFont typeface="Arial" pitchFamily="34" charset="0"/>
              <a:buChar char="•"/>
            </a:pPr>
            <a:r>
              <a:rPr lang="el-GR" sz="2400" dirty="0" smtClean="0">
                <a:solidFill>
                  <a:schemeClr val="bg1"/>
                </a:solidFill>
                <a:latin typeface="Comic Sans MS" pitchFamily="66" charset="0"/>
              </a:rPr>
              <a:t>Ιατρική φροντίδα</a:t>
            </a:r>
          </a:p>
          <a:p>
            <a:pPr marL="174625" indent="-174625">
              <a:lnSpc>
                <a:spcPct val="150000"/>
              </a:lnSpc>
              <a:buFont typeface="Arial" pitchFamily="34" charset="0"/>
              <a:buChar char="•"/>
            </a:pPr>
            <a:r>
              <a:rPr lang="el-GR" sz="2400" dirty="0" smtClean="0">
                <a:solidFill>
                  <a:schemeClr val="bg1"/>
                </a:solidFill>
                <a:latin typeface="Comic Sans MS" pitchFamily="66" charset="0"/>
              </a:rPr>
              <a:t>Ψυχοκοινωνική στήριξη</a:t>
            </a:r>
          </a:p>
          <a:p>
            <a:pPr marL="174625" indent="-174625">
              <a:lnSpc>
                <a:spcPct val="150000"/>
              </a:lnSpc>
              <a:buFont typeface="Arial" pitchFamily="34" charset="0"/>
              <a:buChar char="•"/>
            </a:pPr>
            <a:r>
              <a:rPr lang="el-GR" sz="2400" dirty="0" smtClean="0">
                <a:solidFill>
                  <a:schemeClr val="bg1"/>
                </a:solidFill>
                <a:latin typeface="Comic Sans MS" pitchFamily="66" charset="0"/>
              </a:rPr>
              <a:t>Νομική συμβουλευτική</a:t>
            </a:r>
            <a:endParaRPr lang="el-GR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" name="5 - Ορθογώνιο"/>
          <p:cNvSpPr/>
          <p:nvPr/>
        </p:nvSpPr>
        <p:spPr>
          <a:xfrm>
            <a:off x="467544" y="4221088"/>
            <a:ext cx="4572000" cy="1691617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4625" indent="-174625">
              <a:lnSpc>
                <a:spcPct val="150000"/>
              </a:lnSpc>
              <a:buFont typeface="Arial" pitchFamily="34" charset="0"/>
              <a:buChar char="•"/>
            </a:pPr>
            <a:r>
              <a:rPr lang="el-GR" sz="2400" dirty="0" smtClean="0">
                <a:solidFill>
                  <a:schemeClr val="bg1"/>
                </a:solidFill>
                <a:latin typeface="Comic Sans MS" pitchFamily="66" charset="0"/>
              </a:rPr>
              <a:t>Υγειονομική φροντίδα</a:t>
            </a:r>
          </a:p>
          <a:p>
            <a:pPr marL="174625" indent="-174625">
              <a:lnSpc>
                <a:spcPct val="150000"/>
              </a:lnSpc>
              <a:buFont typeface="Arial" pitchFamily="34" charset="0"/>
              <a:buChar char="•"/>
            </a:pPr>
            <a:r>
              <a:rPr lang="el-GR" sz="2400" dirty="0" smtClean="0">
                <a:solidFill>
                  <a:schemeClr val="bg1"/>
                </a:solidFill>
                <a:latin typeface="Comic Sans MS" pitchFamily="66" charset="0"/>
              </a:rPr>
              <a:t>Ψυχολογική υποστήριξη</a:t>
            </a:r>
          </a:p>
          <a:p>
            <a:pPr marL="174625" indent="-174625">
              <a:lnSpc>
                <a:spcPct val="150000"/>
              </a:lnSpc>
              <a:buFont typeface="Arial" pitchFamily="34" charset="0"/>
              <a:buChar char="•"/>
            </a:pPr>
            <a:r>
              <a:rPr lang="el-GR" sz="2400" dirty="0" smtClean="0">
                <a:solidFill>
                  <a:schemeClr val="bg1"/>
                </a:solidFill>
                <a:latin typeface="Comic Sans MS" pitchFamily="66" charset="0"/>
              </a:rPr>
              <a:t>Νομική συμβουλευτική</a:t>
            </a:r>
            <a:endParaRPr lang="el-GR" sz="2400" dirty="0"/>
          </a:p>
        </p:txBody>
      </p:sp>
      <p:grpSp>
        <p:nvGrpSpPr>
          <p:cNvPr id="9" name="8 - Ομάδα"/>
          <p:cNvGrpSpPr/>
          <p:nvPr/>
        </p:nvGrpSpPr>
        <p:grpSpPr>
          <a:xfrm>
            <a:off x="4644008" y="4149080"/>
            <a:ext cx="3586963" cy="2245643"/>
            <a:chOff x="4644008" y="4149080"/>
            <a:chExt cx="3586963" cy="2245643"/>
          </a:xfrm>
        </p:grpSpPr>
        <p:pic>
          <p:nvPicPr>
            <p:cNvPr id="5124" name="Picture 4" descr="http://4.bp.blogspot.com/_-Vb33Tj_lpo/TDf6k4IHS3I/AAAAAAAABxA/Cz7Z3VK7mYc/s1600/%CE%95%CE%B3%CE%BA%CE%BB%CE%BF%CF%85%CE%B2%CE%AE+%CF%80%CE%B9%CE%BD%CE%B1%CE%BA%CE%AF%CE%B4%CE%B1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44008" y="4149080"/>
              <a:ext cx="3586963" cy="2245643"/>
            </a:xfrm>
            <a:prstGeom prst="rect">
              <a:avLst/>
            </a:prstGeom>
            <a:noFill/>
          </p:spPr>
        </p:pic>
        <p:sp>
          <p:nvSpPr>
            <p:cNvPr id="8" name="7 - TextBox"/>
            <p:cNvSpPr txBox="1"/>
            <p:nvPr/>
          </p:nvSpPr>
          <p:spPr>
            <a:xfrm>
              <a:off x="5580112" y="4725144"/>
              <a:ext cx="2016224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l-GR" sz="2000" b="1" i="1" dirty="0" smtClean="0">
                  <a:latin typeface="+mn-lt"/>
                </a:rPr>
                <a:t>Ε</a:t>
              </a:r>
              <a:r>
                <a:rPr lang="en-US" sz="2000" b="1" i="1" dirty="0" smtClean="0">
                  <a:latin typeface="+mn-lt"/>
                </a:rPr>
                <a:t>  </a:t>
              </a:r>
              <a:r>
                <a:rPr lang="el-GR" sz="2000" b="1" i="1" dirty="0" smtClean="0">
                  <a:latin typeface="+mn-lt"/>
                </a:rPr>
                <a:t>λ</a:t>
              </a:r>
              <a:r>
                <a:rPr lang="en-US" sz="2000" b="1" i="1" dirty="0" smtClean="0">
                  <a:latin typeface="+mn-lt"/>
                </a:rPr>
                <a:t>  </a:t>
              </a:r>
              <a:r>
                <a:rPr lang="el-GR" sz="2000" b="1" i="1" dirty="0" smtClean="0">
                  <a:latin typeface="+mn-lt"/>
                </a:rPr>
                <a:t>λ</a:t>
              </a:r>
              <a:r>
                <a:rPr lang="en-US" sz="2000" b="1" i="1" dirty="0" smtClean="0">
                  <a:latin typeface="+mn-lt"/>
                </a:rPr>
                <a:t>  </a:t>
              </a:r>
              <a:r>
                <a:rPr lang="el-GR" sz="2000" b="1" i="1" dirty="0" smtClean="0">
                  <a:latin typeface="+mn-lt"/>
                </a:rPr>
                <a:t>ά</a:t>
              </a:r>
              <a:r>
                <a:rPr lang="en-US" sz="2000" b="1" i="1" dirty="0" smtClean="0">
                  <a:latin typeface="+mn-lt"/>
                </a:rPr>
                <a:t>  </a:t>
              </a:r>
              <a:r>
                <a:rPr lang="el-GR" sz="2000" b="1" i="1" dirty="0" smtClean="0">
                  <a:latin typeface="+mn-lt"/>
                </a:rPr>
                <a:t>δ</a:t>
              </a:r>
              <a:r>
                <a:rPr lang="en-US" sz="2000" b="1" i="1" dirty="0" smtClean="0">
                  <a:latin typeface="+mn-lt"/>
                </a:rPr>
                <a:t>  </a:t>
              </a:r>
              <a:r>
                <a:rPr lang="el-GR" sz="2000" b="1" i="1" dirty="0" smtClean="0">
                  <a:latin typeface="+mn-lt"/>
                </a:rPr>
                <a:t>α</a:t>
              </a:r>
              <a:r>
                <a:rPr lang="en-US" sz="2000" b="1" i="1" dirty="0" smtClean="0">
                  <a:latin typeface="+mn-lt"/>
                </a:rPr>
                <a:t> </a:t>
              </a:r>
              <a:endParaRPr lang="el-GR" sz="2000" b="1" i="1" dirty="0" smtClean="0">
                <a:latin typeface="+mn-lt"/>
              </a:endParaRPr>
            </a:p>
            <a:p>
              <a:r>
                <a:rPr lang="en-US" sz="2000" b="1" i="1" dirty="0" smtClean="0">
                  <a:latin typeface="+mn-lt"/>
                </a:rPr>
                <a:t>G  r  e  </a:t>
              </a:r>
              <a:r>
                <a:rPr lang="en-US" sz="2000" b="1" i="1" dirty="0" err="1" smtClean="0">
                  <a:latin typeface="+mn-lt"/>
                </a:rPr>
                <a:t>e</a:t>
              </a:r>
              <a:r>
                <a:rPr lang="en-US" sz="2000" b="1" i="1" dirty="0" smtClean="0">
                  <a:latin typeface="+mn-lt"/>
                </a:rPr>
                <a:t>  c  e </a:t>
              </a:r>
              <a:endParaRPr lang="el-GR" sz="2000" b="1" i="1" dirty="0">
                <a:latin typeface="+mn-lt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praksis logo1"/>
          <p:cNvPicPr>
            <a:picLocks noGrp="1" noChangeAspect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57713" y="833438"/>
            <a:ext cx="28575" cy="25400"/>
          </a:xfrm>
          <a:noFill/>
        </p:spPr>
      </p:pic>
      <p:sp>
        <p:nvSpPr>
          <p:cNvPr id="3" name="2 - TextBox"/>
          <p:cNvSpPr txBox="1"/>
          <p:nvPr/>
        </p:nvSpPr>
        <p:spPr>
          <a:xfrm>
            <a:off x="2285984" y="785794"/>
            <a:ext cx="43765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800" dirty="0" smtClean="0">
                <a:solidFill>
                  <a:schemeClr val="bg1"/>
                </a:solidFill>
                <a:latin typeface="Comic Sans MS" pitchFamily="66" charset="0"/>
              </a:rPr>
              <a:t>Ευχαριστούμε…</a:t>
            </a:r>
            <a:endParaRPr lang="el-GR" sz="4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5" name="Picture 14" descr="praksis logo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2000240"/>
            <a:ext cx="3576281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5143512"/>
            <a:ext cx="54292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solidFill>
                  <a:srgbClr val="FF0000"/>
                </a:solidFill>
              </a:rPr>
              <a:t>Δανάη </a:t>
            </a:r>
            <a:r>
              <a:rPr lang="el-GR" b="1" dirty="0" err="1" smtClean="0">
                <a:solidFill>
                  <a:srgbClr val="FF0000"/>
                </a:solidFill>
              </a:rPr>
              <a:t>Βαλλιανάτου</a:t>
            </a:r>
            <a:endParaRPr lang="el-GR" b="1" dirty="0" smtClean="0">
              <a:solidFill>
                <a:srgbClr val="FF0000"/>
              </a:solidFill>
            </a:endParaRPr>
          </a:p>
          <a:p>
            <a:r>
              <a:rPr lang="el-GR" dirty="0" smtClean="0">
                <a:solidFill>
                  <a:srgbClr val="FF0000"/>
                </a:solidFill>
              </a:rPr>
              <a:t>Υπ. Ανθρώπινου Δυναμικού</a:t>
            </a:r>
          </a:p>
          <a:p>
            <a:r>
              <a:rPr lang="el-GR" dirty="0" err="1" smtClean="0">
                <a:solidFill>
                  <a:srgbClr val="FF0000"/>
                </a:solidFill>
              </a:rPr>
              <a:t>Τηλ</a:t>
            </a:r>
            <a:r>
              <a:rPr lang="el-GR" dirty="0" smtClean="0">
                <a:solidFill>
                  <a:srgbClr val="FF0000"/>
                </a:solidFill>
              </a:rPr>
              <a:t>. 2105205200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E-mail </a:t>
            </a:r>
            <a:r>
              <a:rPr lang="en-US" dirty="0" smtClean="0">
                <a:hlinkClick r:id="rId4"/>
              </a:rPr>
              <a:t>d.vallianatou@praksis.gr</a:t>
            </a:r>
            <a:endParaRPr lang="en-US" dirty="0" smtClean="0"/>
          </a:p>
          <a:p>
            <a:endParaRPr lang="el-G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4749</TotalTime>
  <Words>416</Words>
  <Application>Microsoft Office PowerPoint</Application>
  <PresentationFormat>On-screen Show (4:3)</PresentationFormat>
  <Paragraphs>123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Λίγη ιστορία…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Austrian Red Cross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forum  Reception Conditions and Health Care for Asylum Seekers </dc:title>
  <dc:creator>tritremmel</dc:creator>
  <cp:lastModifiedBy>Maria Papadopoulou</cp:lastModifiedBy>
  <cp:revision>410</cp:revision>
  <dcterms:created xsi:type="dcterms:W3CDTF">2005-10-17T14:22:01Z</dcterms:created>
  <dcterms:modified xsi:type="dcterms:W3CDTF">2013-09-20T12:23:22Z</dcterms:modified>
</cp:coreProperties>
</file>